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80" d="100"/>
          <a:sy n="180" d="100"/>
        </p:scale>
        <p:origin x="-142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6AE1-7571-E343-8EE9-C533552A5D0D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D9E4-C07A-4E40-BCAB-7BE4B882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6AE1-7571-E343-8EE9-C533552A5D0D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D9E4-C07A-4E40-BCAB-7BE4B882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6AE1-7571-E343-8EE9-C533552A5D0D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D9E4-C07A-4E40-BCAB-7BE4B882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6AE1-7571-E343-8EE9-C533552A5D0D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D9E4-C07A-4E40-BCAB-7BE4B882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2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6AE1-7571-E343-8EE9-C533552A5D0D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D9E4-C07A-4E40-BCAB-7BE4B882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4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6AE1-7571-E343-8EE9-C533552A5D0D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D9E4-C07A-4E40-BCAB-7BE4B882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7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6AE1-7571-E343-8EE9-C533552A5D0D}" type="datetimeFigureOut">
              <a:rPr lang="en-US" smtClean="0"/>
              <a:t>8/2/18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D9E4-C07A-4E40-BCAB-7BE4B882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7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6AE1-7571-E343-8EE9-C533552A5D0D}" type="datetimeFigureOut">
              <a:rPr lang="en-US" smtClean="0"/>
              <a:t>8/2/18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D9E4-C07A-4E40-BCAB-7BE4B882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6AE1-7571-E343-8EE9-C533552A5D0D}" type="datetimeFigureOut">
              <a:rPr lang="en-US" smtClean="0"/>
              <a:t>8/2/18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D9E4-C07A-4E40-BCAB-7BE4B882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6AE1-7571-E343-8EE9-C533552A5D0D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D9E4-C07A-4E40-BCAB-7BE4B882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6AE1-7571-E343-8EE9-C533552A5D0D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D9E4-C07A-4E40-BCAB-7BE4B882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3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46AE1-7571-E343-8EE9-C533552A5D0D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ED9E4-C07A-4E40-BCAB-7BE4B882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anded Powerpoint P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anded Powerpoint Pag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2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anded Powerpoint Page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anded Powerpoint Page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9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anded Powerpoint Pag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47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 Powerpoint Pages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85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UL Lafayette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Jeffries</dc:creator>
  <cp:lastModifiedBy>Courtney Jeffries</cp:lastModifiedBy>
  <cp:revision>2</cp:revision>
  <dcterms:created xsi:type="dcterms:W3CDTF">2018-08-02T18:46:39Z</dcterms:created>
  <dcterms:modified xsi:type="dcterms:W3CDTF">2018-08-02T19:20:03Z</dcterms:modified>
</cp:coreProperties>
</file>