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0" r:id="rId2"/>
    <p:sldId id="271" r:id="rId3"/>
    <p:sldId id="272" r:id="rId4"/>
    <p:sldId id="273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35" autoAdjust="0"/>
  </p:normalViewPr>
  <p:slideViewPr>
    <p:cSldViewPr snapToGrid="0" snapToObjects="1">
      <p:cViewPr>
        <p:scale>
          <a:sx n="140" d="100"/>
          <a:sy n="140" d="100"/>
        </p:scale>
        <p:origin x="-304" y="-2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66469-EE60-614E-9888-3B948A2D854A}" type="datetimeFigureOut">
              <a:rPr lang="en-US" smtClean="0"/>
              <a:t>3/27/13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97014-5C99-D545-895B-59E85AF7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</a:t>
            </a:r>
            <a:r>
              <a:rPr lang="en-US" baseline="0" dirty="0" smtClean="0"/>
              <a:t> ending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97014-5C99-D545-895B-59E85AF797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6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ending</a:t>
            </a:r>
            <a:r>
              <a:rPr lang="en-US" baseline="0" dirty="0" smtClean="0"/>
              <a:t> page that includes a “Thank You” message, as well as room for any contact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97014-5C99-D545-895B-59E85AF797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7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ending</a:t>
            </a:r>
            <a:r>
              <a:rPr lang="en-US" baseline="0" dirty="0" smtClean="0"/>
              <a:t> page that includes a “Thank You” message.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97014-5C99-D545-895B-59E85AF797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3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97014-5C99-D545-895B-59E85AF797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7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2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9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5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9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2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3/27/13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1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3/27/13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2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3/27/13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6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3/27/13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0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3/27/13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3/27/13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4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A3B92-CFF1-074B-8ED8-664E34371786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0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dowfleur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2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2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ticalLogoPPT_Onl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99" y="1340496"/>
            <a:ext cx="1833614" cy="2183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40819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B002B"/>
                </a:solidFill>
                <a:latin typeface="B Univers 65 Bold"/>
                <a:cs typeface="B Univers 65 Bold"/>
              </a:rPr>
              <a:t>Thank You for Attending Today’s Presentation</a:t>
            </a:r>
            <a:endParaRPr lang="en-US" dirty="0">
              <a:solidFill>
                <a:srgbClr val="DB002B"/>
              </a:solidFill>
              <a:latin typeface="B Univers 65 Bold"/>
              <a:cs typeface="B Univers 65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0828" y="4451274"/>
            <a:ext cx="495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Univers 55"/>
                <a:cs typeface="Univers 55"/>
              </a:rPr>
              <a:t>Contact Information Here 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Univers 55"/>
                <a:cs typeface="Univers 55"/>
              </a:rPr>
              <a:t>(If Applicable)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Univers 55"/>
              <a:cs typeface="Univers 55"/>
            </a:endParaRPr>
          </a:p>
        </p:txBody>
      </p:sp>
    </p:spTree>
    <p:extLst>
      <p:ext uri="{BB962C8B-B14F-4D97-AF65-F5344CB8AC3E}">
        <p14:creationId xmlns:p14="http://schemas.microsoft.com/office/powerpoint/2010/main" val="263286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" y="0"/>
            <a:ext cx="913485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8030"/>
            <a:ext cx="91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B002B"/>
                </a:solidFill>
                <a:latin typeface="Palatino"/>
                <a:cs typeface="Palatino"/>
              </a:rPr>
              <a:t>Thank You for Attending Today’s Presentation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151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lusion p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5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8620" y="3676498"/>
            <a:ext cx="433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Univers 65 bold"/>
                <a:cs typeface="Univers 65 bold"/>
              </a:rPr>
              <a:t>Thank You For Attending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Univers 65 bold"/>
                <a:cs typeface="Univers 65 bold"/>
              </a:rPr>
              <a:t>Today’s Presentation</a:t>
            </a:r>
            <a:endParaRPr lang="en-US" dirty="0">
              <a:solidFill>
                <a:schemeClr val="bg1"/>
              </a:solidFill>
              <a:latin typeface="Univers 65 bold"/>
              <a:cs typeface="Univers 65 bold"/>
            </a:endParaRPr>
          </a:p>
        </p:txBody>
      </p:sp>
    </p:spTree>
    <p:extLst>
      <p:ext uri="{BB962C8B-B14F-4D97-AF65-F5344CB8AC3E}">
        <p14:creationId xmlns:p14="http://schemas.microsoft.com/office/powerpoint/2010/main" val="75251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72</Words>
  <Application>Microsoft Macintosh PowerPoint</Application>
  <PresentationFormat>On-screen Show (16:9)</PresentationFormat>
  <Paragraphs>13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BigMac</dc:creator>
  <cp:lastModifiedBy>BigMac</cp:lastModifiedBy>
  <cp:revision>29</cp:revision>
  <dcterms:created xsi:type="dcterms:W3CDTF">2013-03-06T19:41:08Z</dcterms:created>
  <dcterms:modified xsi:type="dcterms:W3CDTF">2013-03-27T16:49:22Z</dcterms:modified>
</cp:coreProperties>
</file>