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2" r:id="rId2"/>
    <p:sldId id="263" r:id="rId3"/>
    <p:sldId id="269" r:id="rId4"/>
    <p:sldId id="264"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35" autoAdjust="0"/>
  </p:normalViewPr>
  <p:slideViewPr>
    <p:cSldViewPr snapToGrid="0" snapToObjects="1">
      <p:cViewPr>
        <p:scale>
          <a:sx n="140" d="100"/>
          <a:sy n="140" d="100"/>
        </p:scale>
        <p:origin x="-1696" y="-7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66469-EE60-614E-9888-3B948A2D854A}" type="datetimeFigureOut">
              <a:rPr lang="en-US" smtClean="0"/>
              <a:t>3/27/13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97014-5C99-D545-895B-59E85AF797D2}" type="slidenum">
              <a:rPr lang="en-US" smtClean="0"/>
              <a:t>‹#›</a:t>
            </a:fld>
            <a:endParaRPr lang="en-US"/>
          </a:p>
        </p:txBody>
      </p:sp>
    </p:spTree>
    <p:extLst>
      <p:ext uri="{BB962C8B-B14F-4D97-AF65-F5344CB8AC3E}">
        <p14:creationId xmlns:p14="http://schemas.microsoft.com/office/powerpoint/2010/main" val="145107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an opening page for long-length named departments</a:t>
            </a:r>
            <a:r>
              <a:rPr lang="en-US" baseline="0" dirty="0" smtClean="0"/>
              <a:t> that introduces topics. Please follow subtopic pages with the appropriate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a:p>
            <a:endParaRPr lang="en-US" dirty="0"/>
          </a:p>
        </p:txBody>
      </p:sp>
      <p:sp>
        <p:nvSpPr>
          <p:cNvPr id="4" name="Slide Number Placeholder 3"/>
          <p:cNvSpPr>
            <a:spLocks noGrp="1"/>
          </p:cNvSpPr>
          <p:nvPr>
            <p:ph type="sldNum" sz="quarter" idx="10"/>
          </p:nvPr>
        </p:nvSpPr>
        <p:spPr/>
        <p:txBody>
          <a:bodyPr/>
          <a:lstStyle/>
          <a:p>
            <a:fld id="{AEC97014-5C99-D545-895B-59E85AF797D2}" type="slidenum">
              <a:rPr lang="en-US" smtClean="0"/>
              <a:t>1</a:t>
            </a:fld>
            <a:endParaRPr lang="en-US"/>
          </a:p>
        </p:txBody>
      </p:sp>
    </p:spTree>
    <p:extLst>
      <p:ext uri="{BB962C8B-B14F-4D97-AF65-F5344CB8AC3E}">
        <p14:creationId xmlns:p14="http://schemas.microsoft.com/office/powerpoint/2010/main" val="204607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an opening page for medium-length named departments</a:t>
            </a:r>
            <a:r>
              <a:rPr lang="en-US" baseline="0" dirty="0" smtClean="0"/>
              <a:t> that introduces topics. Please follow subtopic pages with the appropriate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a:p>
            <a:endParaRPr lang="en-US" dirty="0"/>
          </a:p>
        </p:txBody>
      </p:sp>
      <p:sp>
        <p:nvSpPr>
          <p:cNvPr id="4" name="Slide Number Placeholder 3"/>
          <p:cNvSpPr>
            <a:spLocks noGrp="1"/>
          </p:cNvSpPr>
          <p:nvPr>
            <p:ph type="sldNum" sz="quarter" idx="10"/>
          </p:nvPr>
        </p:nvSpPr>
        <p:spPr/>
        <p:txBody>
          <a:bodyPr/>
          <a:lstStyle/>
          <a:p>
            <a:fld id="{AEC97014-5C99-D545-895B-59E85AF797D2}" type="slidenum">
              <a:rPr lang="en-US" smtClean="0"/>
              <a:t>2</a:t>
            </a:fld>
            <a:endParaRPr lang="en-US"/>
          </a:p>
        </p:txBody>
      </p:sp>
    </p:spTree>
    <p:extLst>
      <p:ext uri="{BB962C8B-B14F-4D97-AF65-F5344CB8AC3E}">
        <p14:creationId xmlns:p14="http://schemas.microsoft.com/office/powerpoint/2010/main" val="116907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an opening page for short-length named departments</a:t>
            </a:r>
            <a:r>
              <a:rPr lang="en-US" baseline="0" dirty="0" smtClean="0"/>
              <a:t> that introduces topics. Please follow subtopic pages with the appropriate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a:p>
            <a:endParaRPr lang="en-US" dirty="0"/>
          </a:p>
        </p:txBody>
      </p:sp>
      <p:sp>
        <p:nvSpPr>
          <p:cNvPr id="4" name="Slide Number Placeholder 3"/>
          <p:cNvSpPr>
            <a:spLocks noGrp="1"/>
          </p:cNvSpPr>
          <p:nvPr>
            <p:ph type="sldNum" sz="quarter" idx="10"/>
          </p:nvPr>
        </p:nvSpPr>
        <p:spPr/>
        <p:txBody>
          <a:bodyPr/>
          <a:lstStyle/>
          <a:p>
            <a:fld id="{AEC97014-5C99-D545-895B-59E85AF797D2}" type="slidenum">
              <a:rPr lang="en-US" smtClean="0"/>
              <a:t>3</a:t>
            </a:fld>
            <a:endParaRPr lang="en-US"/>
          </a:p>
        </p:txBody>
      </p:sp>
    </p:spTree>
    <p:extLst>
      <p:ext uri="{BB962C8B-B14F-4D97-AF65-F5344CB8AC3E}">
        <p14:creationId xmlns:p14="http://schemas.microsoft.com/office/powerpoint/2010/main" val="116907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 subtopic page. It would follow one of the opening page. This</a:t>
            </a:r>
            <a:r>
              <a:rPr lang="en-US" baseline="0" dirty="0" smtClean="0"/>
              <a:t> page helps differentiate your main topic from subtopics. When introducing a new topic, please use an opening page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C97014-5C99-D545-895B-59E85AF797D2}" type="slidenum">
              <a:rPr lang="en-US" smtClean="0"/>
              <a:t>4</a:t>
            </a:fld>
            <a:endParaRPr lang="en-US"/>
          </a:p>
        </p:txBody>
      </p:sp>
    </p:spTree>
    <p:extLst>
      <p:ext uri="{BB962C8B-B14F-4D97-AF65-F5344CB8AC3E}">
        <p14:creationId xmlns:p14="http://schemas.microsoft.com/office/powerpoint/2010/main" val="247324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A3B92-CFF1-074B-8ED8-664E34371786}"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92302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3B92-CFF1-074B-8ED8-664E34371786}"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282199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3B92-CFF1-074B-8ED8-664E34371786}"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103475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3B92-CFF1-074B-8ED8-664E34371786}"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84019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A3B92-CFF1-074B-8ED8-664E34371786}" type="datetimeFigureOut">
              <a:rPr lang="en-US" smtClean="0"/>
              <a:t>3/27/13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108352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A3B92-CFF1-074B-8ED8-664E34371786}"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142761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A3B92-CFF1-074B-8ED8-664E34371786}" type="datetimeFigureOut">
              <a:rPr lang="en-US" smtClean="0"/>
              <a:t>3/27/13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345822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A3B92-CFF1-074B-8ED8-664E34371786}" type="datetimeFigureOut">
              <a:rPr lang="en-US" smtClean="0"/>
              <a:t>3/27/13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158256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A3B92-CFF1-074B-8ED8-664E34371786}" type="datetimeFigureOut">
              <a:rPr lang="en-US" smtClean="0"/>
              <a:t>3/27/13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30924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A3B92-CFF1-074B-8ED8-664E34371786}"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20659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A3B92-CFF1-074B-8ED8-664E34371786}" type="datetimeFigureOut">
              <a:rPr lang="en-US" smtClean="0"/>
              <a:t>3/27/13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35E41-D3E5-B741-81F5-650767F96A9A}" type="slidenum">
              <a:rPr lang="en-US" smtClean="0"/>
              <a:t>‹#›</a:t>
            </a:fld>
            <a:endParaRPr lang="en-US"/>
          </a:p>
        </p:txBody>
      </p:sp>
    </p:spTree>
    <p:extLst>
      <p:ext uri="{BB962C8B-B14F-4D97-AF65-F5344CB8AC3E}">
        <p14:creationId xmlns:p14="http://schemas.microsoft.com/office/powerpoint/2010/main" val="22666401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7A3B92-CFF1-074B-8ED8-664E34371786}" type="datetimeFigureOut">
              <a:rPr lang="en-US" smtClean="0"/>
              <a:t>3/27/13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FC35E41-D3E5-B741-81F5-650767F96A9A}" type="slidenum">
              <a:rPr lang="en-US" smtClean="0"/>
              <a:t>‹#›</a:t>
            </a:fld>
            <a:endParaRPr lang="en-US"/>
          </a:p>
        </p:txBody>
      </p:sp>
    </p:spTree>
    <p:extLst>
      <p:ext uri="{BB962C8B-B14F-4D97-AF65-F5344CB8AC3E}">
        <p14:creationId xmlns:p14="http://schemas.microsoft.com/office/powerpoint/2010/main" val="3752703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ide Long Name.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4856" cy="5143500"/>
          </a:xfrm>
          <a:prstGeom prst="rect">
            <a:avLst/>
          </a:prstGeom>
        </p:spPr>
      </p:pic>
      <p:sp>
        <p:nvSpPr>
          <p:cNvPr id="3" name="Title 1"/>
          <p:cNvSpPr txBox="1">
            <a:spLocks/>
          </p:cNvSpPr>
          <p:nvPr/>
        </p:nvSpPr>
        <p:spPr>
          <a:xfrm>
            <a:off x="266047" y="778442"/>
            <a:ext cx="2585059" cy="558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DB002B"/>
                </a:solidFill>
                <a:latin typeface="B Univers 65 Bold"/>
                <a:cs typeface="B Univers 65 Bold"/>
              </a:rPr>
              <a:t>Your Heading</a:t>
            </a:r>
            <a:r>
              <a:rPr lang="en-US" sz="2500" dirty="0" smtClean="0">
                <a:solidFill>
                  <a:srgbClr val="DB002B"/>
                </a:solidFill>
                <a:latin typeface="B Univers 65 Bold"/>
                <a:cs typeface="B Univers 65 Bold"/>
              </a:rPr>
              <a:t/>
            </a:r>
            <a:br>
              <a:rPr lang="en-US" sz="25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4" name="Content Placeholder 2"/>
          <p:cNvSpPr txBox="1">
            <a:spLocks/>
          </p:cNvSpPr>
          <p:nvPr/>
        </p:nvSpPr>
        <p:spPr>
          <a:xfrm>
            <a:off x="445705" y="1469762"/>
            <a:ext cx="2310942" cy="11115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200" dirty="0" err="1" smtClean="0">
                <a:solidFill>
                  <a:schemeClr val="bg1">
                    <a:lumMod val="50000"/>
                  </a:schemeClr>
                </a:solidFill>
                <a:latin typeface="Universe"/>
                <a:cs typeface="Universe"/>
              </a:rPr>
              <a:t>Rit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inullam</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evel</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ilibus</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volorup</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tassit</a:t>
            </a:r>
            <a:r>
              <a:rPr lang="en-US" sz="1200" dirty="0" smtClean="0">
                <a:solidFill>
                  <a:schemeClr val="bg1">
                    <a:lumMod val="50000"/>
                  </a:schemeClr>
                </a:solidFill>
                <a:latin typeface="Universe"/>
                <a:cs typeface="Universe"/>
              </a:rPr>
              <a:t> as vent </a:t>
            </a:r>
            <a:r>
              <a:rPr lang="en-US" sz="1200" dirty="0" err="1" smtClean="0">
                <a:solidFill>
                  <a:schemeClr val="bg1">
                    <a:lumMod val="50000"/>
                  </a:schemeClr>
                </a:solidFill>
                <a:latin typeface="Universe"/>
                <a:cs typeface="Universe"/>
              </a:rPr>
              <a:t>omni</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ratet</a:t>
            </a:r>
            <a:r>
              <a:rPr lang="en-US" sz="1200" dirty="0" smtClean="0">
                <a:solidFill>
                  <a:schemeClr val="bg1">
                    <a:lumMod val="50000"/>
                  </a:schemeClr>
                </a:solidFill>
                <a:latin typeface="Universe"/>
                <a:cs typeface="Universe"/>
              </a:rPr>
              <a:t>  de et </a:t>
            </a:r>
            <a:r>
              <a:rPr lang="en-US" sz="1200" dirty="0" err="1" smtClean="0">
                <a:solidFill>
                  <a:schemeClr val="bg1">
                    <a:lumMod val="50000"/>
                  </a:schemeClr>
                </a:solidFill>
                <a:latin typeface="Universe"/>
                <a:cs typeface="Universe"/>
              </a:rPr>
              <a:t>ut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ommo</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odit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accullant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essust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exero</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volupta</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tectioribus</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sed</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magnam</a:t>
            </a:r>
            <a:r>
              <a:rPr lang="en-US" sz="1200" dirty="0" smtClean="0">
                <a:solidFill>
                  <a:schemeClr val="bg1">
                    <a:lumMod val="50000"/>
                  </a:schemeClr>
                </a:solidFill>
                <a:latin typeface="Universe"/>
                <a:cs typeface="Universe"/>
              </a:rPr>
              <a:t> et od et </a:t>
            </a:r>
            <a:r>
              <a:rPr lang="en-US" sz="1200" dirty="0" err="1" smtClean="0">
                <a:solidFill>
                  <a:schemeClr val="bg1">
                    <a:lumMod val="50000"/>
                  </a:schemeClr>
                </a:solidFill>
                <a:latin typeface="Universe"/>
                <a:cs typeface="Universe"/>
              </a:rPr>
              <a:t>que</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veror</a:t>
            </a:r>
            <a:r>
              <a:rPr lang="en-US" sz="1200" dirty="0" smtClean="0">
                <a:solidFill>
                  <a:schemeClr val="bg1">
                    <a:lumMod val="50000"/>
                  </a:schemeClr>
                </a:solidFill>
                <a:latin typeface="Universe"/>
                <a:cs typeface="Universe"/>
              </a:rPr>
              <a:t>.</a:t>
            </a:r>
          </a:p>
          <a:p>
            <a:pPr marL="0" indent="0">
              <a:lnSpc>
                <a:spcPct val="120000"/>
              </a:lnSpc>
              <a:buFont typeface="Arial"/>
              <a:buNone/>
            </a:pPr>
            <a:endParaRPr lang="en-US" sz="1200" dirty="0">
              <a:solidFill>
                <a:schemeClr val="bg1">
                  <a:lumMod val="50000"/>
                </a:schemeClr>
              </a:solidFill>
              <a:latin typeface="Universe"/>
              <a:cs typeface="Universe"/>
            </a:endParaRPr>
          </a:p>
        </p:txBody>
      </p:sp>
      <p:sp>
        <p:nvSpPr>
          <p:cNvPr id="5" name="TextBox 4"/>
          <p:cNvSpPr txBox="1"/>
          <p:nvPr/>
        </p:nvSpPr>
        <p:spPr>
          <a:xfrm>
            <a:off x="161316" y="4805965"/>
            <a:ext cx="4130676" cy="261610"/>
          </a:xfrm>
          <a:prstGeom prst="rect">
            <a:avLst/>
          </a:prstGeom>
          <a:noFill/>
        </p:spPr>
        <p:txBody>
          <a:bodyPr wrap="square" rtlCol="0">
            <a:spAutoFit/>
          </a:bodyPr>
          <a:lstStyle/>
          <a:p>
            <a:r>
              <a:rPr lang="en-US" sz="1100" dirty="0" smtClean="0">
                <a:solidFill>
                  <a:schemeClr val="bg1">
                    <a:lumMod val="75000"/>
                  </a:schemeClr>
                </a:solidFill>
                <a:latin typeface="Palatino"/>
                <a:cs typeface="Palatino"/>
              </a:rPr>
              <a:t>Research for a reason.</a:t>
            </a:r>
            <a:endParaRPr lang="en-US" sz="1100" dirty="0">
              <a:solidFill>
                <a:schemeClr val="bg1">
                  <a:lumMod val="75000"/>
                </a:schemeClr>
              </a:solidFill>
              <a:latin typeface="Palatino"/>
              <a:cs typeface="Palatino"/>
            </a:endParaRPr>
          </a:p>
        </p:txBody>
      </p:sp>
      <p:sp>
        <p:nvSpPr>
          <p:cNvPr id="6" name="TextBox 5"/>
          <p:cNvSpPr txBox="1"/>
          <p:nvPr/>
        </p:nvSpPr>
        <p:spPr>
          <a:xfrm>
            <a:off x="74706" y="-22413"/>
            <a:ext cx="2921000" cy="261610"/>
          </a:xfrm>
          <a:prstGeom prst="rect">
            <a:avLst/>
          </a:prstGeom>
          <a:noFill/>
        </p:spPr>
        <p:txBody>
          <a:bodyPr wrap="square" rtlCol="0">
            <a:spAutoFit/>
          </a:bodyPr>
          <a:lstStyle/>
          <a:p>
            <a:pPr algn="ctr"/>
            <a:r>
              <a:rPr lang="en-US" sz="1100" dirty="0" smtClean="0">
                <a:solidFill>
                  <a:schemeClr val="bg1"/>
                </a:solidFill>
                <a:latin typeface="Palatino"/>
                <a:cs typeface="Palatino"/>
              </a:rPr>
              <a:t>LONG DEPARTMENT NAMES GO HERE</a:t>
            </a:r>
            <a:endParaRPr lang="en-US" sz="1100" dirty="0">
              <a:solidFill>
                <a:schemeClr val="bg1"/>
              </a:solidFill>
              <a:latin typeface="Palatino"/>
              <a:cs typeface="Palatino"/>
            </a:endParaRPr>
          </a:p>
        </p:txBody>
      </p:sp>
      <p:pic>
        <p:nvPicPr>
          <p:cNvPr id="8" name="Picture 7" descr="student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60" y="614027"/>
            <a:ext cx="2548398" cy="3822601"/>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pic>
        <p:nvPicPr>
          <p:cNvPr id="12" name="Picture 11" descr="qu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631" y="2071276"/>
            <a:ext cx="3267250" cy="2365352"/>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lake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7631" y="618841"/>
            <a:ext cx="1554699" cy="1308681"/>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descr="canoe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3818" y="614027"/>
            <a:ext cx="1571063" cy="132300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81912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ide Medium Name.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4856" cy="5143500"/>
          </a:xfrm>
          <a:prstGeom prst="rect">
            <a:avLst/>
          </a:prstGeom>
        </p:spPr>
      </p:pic>
      <p:sp>
        <p:nvSpPr>
          <p:cNvPr id="5" name="TextBox 4"/>
          <p:cNvSpPr txBox="1"/>
          <p:nvPr/>
        </p:nvSpPr>
        <p:spPr>
          <a:xfrm>
            <a:off x="161316" y="4805965"/>
            <a:ext cx="4130676" cy="261610"/>
          </a:xfrm>
          <a:prstGeom prst="rect">
            <a:avLst/>
          </a:prstGeom>
          <a:noFill/>
        </p:spPr>
        <p:txBody>
          <a:bodyPr wrap="square" rtlCol="0">
            <a:spAutoFit/>
          </a:bodyPr>
          <a:lstStyle/>
          <a:p>
            <a:r>
              <a:rPr lang="en-US" sz="1100" dirty="0" smtClean="0">
                <a:solidFill>
                  <a:schemeClr val="bg1">
                    <a:lumMod val="75000"/>
                  </a:schemeClr>
                </a:solidFill>
                <a:latin typeface="Palatino"/>
                <a:cs typeface="Palatino"/>
              </a:rPr>
              <a:t>Research for a reason.</a:t>
            </a:r>
            <a:endParaRPr lang="en-US" sz="1100" dirty="0">
              <a:solidFill>
                <a:schemeClr val="bg1">
                  <a:lumMod val="75000"/>
                </a:schemeClr>
              </a:solidFill>
              <a:latin typeface="Palatino"/>
              <a:cs typeface="Palatino"/>
            </a:endParaRPr>
          </a:p>
        </p:txBody>
      </p:sp>
      <p:sp>
        <p:nvSpPr>
          <p:cNvPr id="14" name="TextBox 13"/>
          <p:cNvSpPr txBox="1"/>
          <p:nvPr/>
        </p:nvSpPr>
        <p:spPr>
          <a:xfrm>
            <a:off x="143797" y="-22413"/>
            <a:ext cx="1933027" cy="261610"/>
          </a:xfrm>
          <a:prstGeom prst="rect">
            <a:avLst/>
          </a:prstGeom>
          <a:noFill/>
        </p:spPr>
        <p:txBody>
          <a:bodyPr wrap="square" rtlCol="0">
            <a:spAutoFit/>
          </a:bodyPr>
          <a:lstStyle/>
          <a:p>
            <a:pPr algn="ctr"/>
            <a:r>
              <a:rPr lang="en-US" sz="1100" dirty="0" smtClean="0">
                <a:solidFill>
                  <a:schemeClr val="bg1"/>
                </a:solidFill>
                <a:latin typeface="Palatino"/>
                <a:cs typeface="Palatino"/>
              </a:rPr>
              <a:t>MEDIUM NAMES HERE</a:t>
            </a:r>
            <a:endParaRPr lang="en-US" sz="1100" dirty="0">
              <a:solidFill>
                <a:schemeClr val="bg1"/>
              </a:solidFill>
              <a:latin typeface="Palatino"/>
              <a:cs typeface="Palatino"/>
            </a:endParaRPr>
          </a:p>
        </p:txBody>
      </p:sp>
      <p:sp>
        <p:nvSpPr>
          <p:cNvPr id="26" name="Title 1"/>
          <p:cNvSpPr txBox="1">
            <a:spLocks/>
          </p:cNvSpPr>
          <p:nvPr/>
        </p:nvSpPr>
        <p:spPr>
          <a:xfrm>
            <a:off x="266047" y="430320"/>
            <a:ext cx="2585059" cy="558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DB002B"/>
                </a:solidFill>
                <a:latin typeface="B Univers 65 Bold"/>
                <a:cs typeface="B Univers 65 Bold"/>
              </a:rPr>
              <a:t>Your Heading</a:t>
            </a:r>
            <a:r>
              <a:rPr lang="en-US" sz="2500" dirty="0" smtClean="0">
                <a:solidFill>
                  <a:srgbClr val="DB002B"/>
                </a:solidFill>
                <a:latin typeface="B Univers 65 Bold"/>
                <a:cs typeface="B Univers 65 Bold"/>
              </a:rPr>
              <a:t/>
            </a:r>
            <a:br>
              <a:rPr lang="en-US" sz="25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27" name="Content Placeholder 2"/>
          <p:cNvSpPr txBox="1">
            <a:spLocks/>
          </p:cNvSpPr>
          <p:nvPr/>
        </p:nvSpPr>
        <p:spPr>
          <a:xfrm>
            <a:off x="445705" y="1121640"/>
            <a:ext cx="4821060" cy="11115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200" dirty="0" err="1" smtClean="0">
                <a:solidFill>
                  <a:schemeClr val="bg1">
                    <a:lumMod val="50000"/>
                  </a:schemeClr>
                </a:solidFill>
                <a:latin typeface="Universe"/>
                <a:cs typeface="Universe"/>
              </a:rPr>
              <a:t>Rit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inullam</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evel</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ilibus</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volorup</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tassit</a:t>
            </a:r>
            <a:r>
              <a:rPr lang="en-US" sz="1200" dirty="0" smtClean="0">
                <a:solidFill>
                  <a:schemeClr val="bg1">
                    <a:lumMod val="50000"/>
                  </a:schemeClr>
                </a:solidFill>
                <a:latin typeface="Universe"/>
                <a:cs typeface="Universe"/>
              </a:rPr>
              <a:t> as vent </a:t>
            </a:r>
            <a:r>
              <a:rPr lang="en-US" sz="1200" dirty="0" err="1" smtClean="0">
                <a:solidFill>
                  <a:schemeClr val="bg1">
                    <a:lumMod val="50000"/>
                  </a:schemeClr>
                </a:solidFill>
                <a:latin typeface="Universe"/>
                <a:cs typeface="Universe"/>
              </a:rPr>
              <a:t>omni</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ratet</a:t>
            </a:r>
            <a:r>
              <a:rPr lang="en-US" sz="1200" dirty="0" smtClean="0">
                <a:solidFill>
                  <a:schemeClr val="bg1">
                    <a:lumMod val="50000"/>
                  </a:schemeClr>
                </a:solidFill>
                <a:latin typeface="Universe"/>
                <a:cs typeface="Universe"/>
              </a:rPr>
              <a:t>  de et </a:t>
            </a:r>
            <a:r>
              <a:rPr lang="en-US" sz="1200" dirty="0" err="1" smtClean="0">
                <a:solidFill>
                  <a:schemeClr val="bg1">
                    <a:lumMod val="50000"/>
                  </a:schemeClr>
                </a:solidFill>
                <a:latin typeface="Universe"/>
                <a:cs typeface="Universe"/>
              </a:rPr>
              <a:t>ut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ommo</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odit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accullant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essust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exero</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volupta</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tectioribus</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sed</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magnam</a:t>
            </a:r>
            <a:r>
              <a:rPr lang="en-US" sz="1200" dirty="0" smtClean="0">
                <a:solidFill>
                  <a:schemeClr val="bg1">
                    <a:lumMod val="50000"/>
                  </a:schemeClr>
                </a:solidFill>
                <a:latin typeface="Universe"/>
                <a:cs typeface="Universe"/>
              </a:rPr>
              <a:t> et od et </a:t>
            </a:r>
            <a:r>
              <a:rPr lang="en-US" sz="1200" dirty="0" err="1" smtClean="0">
                <a:solidFill>
                  <a:schemeClr val="bg1">
                    <a:lumMod val="50000"/>
                  </a:schemeClr>
                </a:solidFill>
                <a:latin typeface="Universe"/>
                <a:cs typeface="Universe"/>
              </a:rPr>
              <a:t>que</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veror</a:t>
            </a:r>
            <a:r>
              <a:rPr lang="en-US" sz="1200" dirty="0" smtClean="0">
                <a:solidFill>
                  <a:schemeClr val="bg1">
                    <a:lumMod val="50000"/>
                  </a:schemeClr>
                </a:solidFill>
                <a:latin typeface="Universe"/>
                <a:cs typeface="Universe"/>
              </a:rPr>
              <a:t>.</a:t>
            </a:r>
          </a:p>
          <a:p>
            <a:pPr marL="0" indent="0">
              <a:lnSpc>
                <a:spcPct val="120000"/>
              </a:lnSpc>
              <a:buFont typeface="Arial"/>
              <a:buNone/>
            </a:pPr>
            <a:endParaRPr lang="en-US" sz="1200" dirty="0">
              <a:solidFill>
                <a:schemeClr val="bg1">
                  <a:lumMod val="50000"/>
                </a:schemeClr>
              </a:solidFill>
              <a:latin typeface="Universe"/>
              <a:cs typeface="Universe"/>
            </a:endParaRPr>
          </a:p>
        </p:txBody>
      </p:sp>
      <p:pic>
        <p:nvPicPr>
          <p:cNvPr id="2" name="Picture 1" descr="VO0T878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73" y="0"/>
            <a:ext cx="3119725" cy="4679587"/>
          </a:xfrm>
          <a:prstGeom prst="rect">
            <a:avLst/>
          </a:prstGeom>
        </p:spPr>
      </p:pic>
      <p:pic>
        <p:nvPicPr>
          <p:cNvPr id="3" name="Picture 2" descr="athleticcomplex0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066" y="2097313"/>
            <a:ext cx="3883524" cy="2582274"/>
          </a:xfrm>
          <a:prstGeom prst="rect">
            <a:avLst/>
          </a:prstGeom>
        </p:spPr>
      </p:pic>
      <p:pic>
        <p:nvPicPr>
          <p:cNvPr id="4" name="Picture 3" descr="VO0T880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880" y="2115455"/>
            <a:ext cx="1856635" cy="1237756"/>
          </a:xfrm>
          <a:prstGeom prst="rect">
            <a:avLst/>
          </a:prstGeom>
        </p:spPr>
      </p:pic>
      <p:pic>
        <p:nvPicPr>
          <p:cNvPr id="6" name="Picture 5" descr="VO0T882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80" y="3441832"/>
            <a:ext cx="1856633" cy="1237755"/>
          </a:xfrm>
          <a:prstGeom prst="rect">
            <a:avLst/>
          </a:prstGeom>
        </p:spPr>
      </p:pic>
    </p:spTree>
    <p:extLst>
      <p:ext uri="{BB962C8B-B14F-4D97-AF65-F5344CB8AC3E}">
        <p14:creationId xmlns:p14="http://schemas.microsoft.com/office/powerpoint/2010/main" val="527301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 Short Name.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 y="0"/>
            <a:ext cx="9134856" cy="5143500"/>
          </a:xfrm>
          <a:prstGeom prst="rect">
            <a:avLst/>
          </a:prstGeom>
        </p:spPr>
      </p:pic>
      <p:sp>
        <p:nvSpPr>
          <p:cNvPr id="5" name="TextBox 4"/>
          <p:cNvSpPr txBox="1"/>
          <p:nvPr/>
        </p:nvSpPr>
        <p:spPr>
          <a:xfrm>
            <a:off x="161316" y="4805965"/>
            <a:ext cx="4130676" cy="261610"/>
          </a:xfrm>
          <a:prstGeom prst="rect">
            <a:avLst/>
          </a:prstGeom>
          <a:noFill/>
        </p:spPr>
        <p:txBody>
          <a:bodyPr wrap="square" rtlCol="0">
            <a:spAutoFit/>
          </a:bodyPr>
          <a:lstStyle/>
          <a:p>
            <a:r>
              <a:rPr lang="en-US" sz="1100" dirty="0" smtClean="0">
                <a:solidFill>
                  <a:schemeClr val="bg1">
                    <a:lumMod val="75000"/>
                  </a:schemeClr>
                </a:solidFill>
                <a:latin typeface="Palatino"/>
                <a:cs typeface="Palatino"/>
              </a:rPr>
              <a:t>Research for a reason.</a:t>
            </a:r>
            <a:endParaRPr lang="en-US" sz="1100" dirty="0">
              <a:solidFill>
                <a:schemeClr val="bg1">
                  <a:lumMod val="75000"/>
                </a:schemeClr>
              </a:solidFill>
              <a:latin typeface="Palatino"/>
              <a:cs typeface="Palatino"/>
            </a:endParaRPr>
          </a:p>
        </p:txBody>
      </p:sp>
      <p:sp>
        <p:nvSpPr>
          <p:cNvPr id="14" name="TextBox 13"/>
          <p:cNvSpPr txBox="1"/>
          <p:nvPr/>
        </p:nvSpPr>
        <p:spPr>
          <a:xfrm>
            <a:off x="143798" y="-22413"/>
            <a:ext cx="1244132" cy="261610"/>
          </a:xfrm>
          <a:prstGeom prst="rect">
            <a:avLst/>
          </a:prstGeom>
          <a:noFill/>
        </p:spPr>
        <p:txBody>
          <a:bodyPr wrap="square" rtlCol="0">
            <a:spAutoFit/>
          </a:bodyPr>
          <a:lstStyle/>
          <a:p>
            <a:pPr algn="ctr"/>
            <a:r>
              <a:rPr lang="en-US" sz="1100" dirty="0" smtClean="0">
                <a:solidFill>
                  <a:schemeClr val="bg1"/>
                </a:solidFill>
                <a:latin typeface="Palatino"/>
                <a:cs typeface="Palatino"/>
              </a:rPr>
              <a:t>SHORT NAMES</a:t>
            </a:r>
            <a:endParaRPr lang="en-US" sz="1100" dirty="0">
              <a:solidFill>
                <a:schemeClr val="bg1"/>
              </a:solidFill>
              <a:latin typeface="Palatino"/>
              <a:cs typeface="Palatino"/>
            </a:endParaRPr>
          </a:p>
        </p:txBody>
      </p:sp>
      <p:sp>
        <p:nvSpPr>
          <p:cNvPr id="26" name="Title 1"/>
          <p:cNvSpPr txBox="1">
            <a:spLocks/>
          </p:cNvSpPr>
          <p:nvPr/>
        </p:nvSpPr>
        <p:spPr>
          <a:xfrm>
            <a:off x="266047" y="430320"/>
            <a:ext cx="2585059" cy="558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DB002B"/>
                </a:solidFill>
                <a:latin typeface="B Univers 65 Bold"/>
                <a:cs typeface="B Univers 65 Bold"/>
              </a:rPr>
              <a:t>Your Heading</a:t>
            </a:r>
            <a:r>
              <a:rPr lang="en-US" sz="2500" dirty="0" smtClean="0">
                <a:solidFill>
                  <a:srgbClr val="DB002B"/>
                </a:solidFill>
                <a:latin typeface="B Univers 65 Bold"/>
                <a:cs typeface="B Univers 65 Bold"/>
              </a:rPr>
              <a:t/>
            </a:r>
            <a:br>
              <a:rPr lang="en-US" sz="25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27" name="Content Placeholder 2"/>
          <p:cNvSpPr txBox="1">
            <a:spLocks/>
          </p:cNvSpPr>
          <p:nvPr/>
        </p:nvSpPr>
        <p:spPr>
          <a:xfrm>
            <a:off x="445705" y="1121640"/>
            <a:ext cx="4821060" cy="11115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200" dirty="0" err="1" smtClean="0">
                <a:solidFill>
                  <a:schemeClr val="bg1">
                    <a:lumMod val="50000"/>
                  </a:schemeClr>
                </a:solidFill>
                <a:latin typeface="Universe"/>
                <a:cs typeface="Universe"/>
              </a:rPr>
              <a:t>Rit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inullam</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evel</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ilibus</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volorup</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tassit</a:t>
            </a:r>
            <a:r>
              <a:rPr lang="en-US" sz="1200" dirty="0" smtClean="0">
                <a:solidFill>
                  <a:schemeClr val="bg1">
                    <a:lumMod val="50000"/>
                  </a:schemeClr>
                </a:solidFill>
                <a:latin typeface="Universe"/>
                <a:cs typeface="Universe"/>
              </a:rPr>
              <a:t> as vent </a:t>
            </a:r>
            <a:r>
              <a:rPr lang="en-US" sz="1200" dirty="0" err="1" smtClean="0">
                <a:solidFill>
                  <a:schemeClr val="bg1">
                    <a:lumMod val="50000"/>
                  </a:schemeClr>
                </a:solidFill>
                <a:latin typeface="Universe"/>
                <a:cs typeface="Universe"/>
              </a:rPr>
              <a:t>omni</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ratet</a:t>
            </a:r>
            <a:r>
              <a:rPr lang="en-US" sz="1200" dirty="0" smtClean="0">
                <a:solidFill>
                  <a:schemeClr val="bg1">
                    <a:lumMod val="50000"/>
                  </a:schemeClr>
                </a:solidFill>
                <a:latin typeface="Universe"/>
                <a:cs typeface="Universe"/>
              </a:rPr>
              <a:t>  de et </a:t>
            </a:r>
            <a:r>
              <a:rPr lang="en-US" sz="1200" dirty="0" err="1" smtClean="0">
                <a:solidFill>
                  <a:schemeClr val="bg1">
                    <a:lumMod val="50000"/>
                  </a:schemeClr>
                </a:solidFill>
                <a:latin typeface="Universe"/>
                <a:cs typeface="Universe"/>
              </a:rPr>
              <a:t>ut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ommo</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odit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accullant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essust</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exero</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volupta</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tectioribus</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sed</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magnam</a:t>
            </a:r>
            <a:r>
              <a:rPr lang="en-US" sz="1200" dirty="0" smtClean="0">
                <a:solidFill>
                  <a:schemeClr val="bg1">
                    <a:lumMod val="50000"/>
                  </a:schemeClr>
                </a:solidFill>
                <a:latin typeface="Universe"/>
                <a:cs typeface="Universe"/>
              </a:rPr>
              <a:t> et od et </a:t>
            </a:r>
            <a:r>
              <a:rPr lang="en-US" sz="1200" dirty="0" err="1" smtClean="0">
                <a:solidFill>
                  <a:schemeClr val="bg1">
                    <a:lumMod val="50000"/>
                  </a:schemeClr>
                </a:solidFill>
                <a:latin typeface="Universe"/>
                <a:cs typeface="Universe"/>
              </a:rPr>
              <a:t>que</a:t>
            </a:r>
            <a:r>
              <a:rPr lang="en-US" sz="1200" dirty="0" smtClean="0">
                <a:solidFill>
                  <a:schemeClr val="bg1">
                    <a:lumMod val="50000"/>
                  </a:schemeClr>
                </a:solidFill>
                <a:latin typeface="Universe"/>
                <a:cs typeface="Universe"/>
              </a:rPr>
              <a:t> </a:t>
            </a:r>
            <a:r>
              <a:rPr lang="en-US" sz="1200" dirty="0" err="1" smtClean="0">
                <a:solidFill>
                  <a:schemeClr val="bg1">
                    <a:lumMod val="50000"/>
                  </a:schemeClr>
                </a:solidFill>
                <a:latin typeface="Universe"/>
                <a:cs typeface="Universe"/>
              </a:rPr>
              <a:t>veror</a:t>
            </a:r>
            <a:r>
              <a:rPr lang="en-US" sz="1200" dirty="0" smtClean="0">
                <a:solidFill>
                  <a:schemeClr val="bg1">
                    <a:lumMod val="50000"/>
                  </a:schemeClr>
                </a:solidFill>
                <a:latin typeface="Universe"/>
                <a:cs typeface="Universe"/>
              </a:rPr>
              <a:t>.</a:t>
            </a:r>
          </a:p>
          <a:p>
            <a:pPr marL="0" indent="0">
              <a:lnSpc>
                <a:spcPct val="120000"/>
              </a:lnSpc>
              <a:buFont typeface="Arial"/>
              <a:buNone/>
            </a:pPr>
            <a:endParaRPr lang="en-US" sz="1200" dirty="0">
              <a:solidFill>
                <a:schemeClr val="bg1">
                  <a:lumMod val="50000"/>
                </a:schemeClr>
              </a:solidFill>
              <a:latin typeface="Universe"/>
              <a:cs typeface="Universe"/>
            </a:endParaRPr>
          </a:p>
        </p:txBody>
      </p:sp>
      <p:pic>
        <p:nvPicPr>
          <p:cNvPr id="11" name="Picture 10" descr="VO0T878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73" y="0"/>
            <a:ext cx="3119725" cy="4679587"/>
          </a:xfrm>
          <a:prstGeom prst="rect">
            <a:avLst/>
          </a:prstGeom>
        </p:spPr>
      </p:pic>
      <p:pic>
        <p:nvPicPr>
          <p:cNvPr id="12" name="Picture 11" descr="athleticcomplex0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066" y="2097313"/>
            <a:ext cx="3883524" cy="2582274"/>
          </a:xfrm>
          <a:prstGeom prst="rect">
            <a:avLst/>
          </a:prstGeom>
        </p:spPr>
      </p:pic>
      <p:pic>
        <p:nvPicPr>
          <p:cNvPr id="13" name="Picture 12" descr="VO0T880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09" y="2106384"/>
            <a:ext cx="1856635" cy="1237756"/>
          </a:xfrm>
          <a:prstGeom prst="rect">
            <a:avLst/>
          </a:prstGeom>
        </p:spPr>
      </p:pic>
      <p:pic>
        <p:nvPicPr>
          <p:cNvPr id="17" name="Picture 16" descr="VO0T882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809" y="3441832"/>
            <a:ext cx="1856633" cy="1237755"/>
          </a:xfrm>
          <a:prstGeom prst="rect">
            <a:avLst/>
          </a:prstGeom>
        </p:spPr>
      </p:pic>
    </p:spTree>
    <p:extLst>
      <p:ext uri="{BB962C8B-B14F-4D97-AF65-F5344CB8AC3E}">
        <p14:creationId xmlns:p14="http://schemas.microsoft.com/office/powerpoint/2010/main" val="37691718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de Body Page.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4856" cy="5143500"/>
          </a:xfrm>
          <a:prstGeom prst="rect">
            <a:avLst/>
          </a:prstGeom>
        </p:spPr>
      </p:pic>
      <p:sp>
        <p:nvSpPr>
          <p:cNvPr id="19" name="Title 1"/>
          <p:cNvSpPr txBox="1">
            <a:spLocks/>
          </p:cNvSpPr>
          <p:nvPr/>
        </p:nvSpPr>
        <p:spPr>
          <a:xfrm>
            <a:off x="266047" y="778442"/>
            <a:ext cx="2585059" cy="5588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DB002B"/>
                </a:solidFill>
                <a:latin typeface="B Univers 65 Bold"/>
                <a:cs typeface="B Univers 65 Bold"/>
              </a:rPr>
              <a:t>YOUR HEADING</a:t>
            </a:r>
            <a:r>
              <a:rPr lang="en-US" sz="2500" dirty="0" smtClean="0">
                <a:solidFill>
                  <a:srgbClr val="DB002B"/>
                </a:solidFill>
                <a:latin typeface="B Univers 65 Bold"/>
                <a:cs typeface="B Univers 65 Bold"/>
              </a:rPr>
              <a:t/>
            </a:r>
            <a:br>
              <a:rPr lang="en-US" sz="25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20" name="Content Placeholder 2"/>
          <p:cNvSpPr txBox="1">
            <a:spLocks/>
          </p:cNvSpPr>
          <p:nvPr/>
        </p:nvSpPr>
        <p:spPr>
          <a:xfrm>
            <a:off x="445705" y="1469762"/>
            <a:ext cx="2310942" cy="11115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200" dirty="0" smtClean="0">
                <a:solidFill>
                  <a:schemeClr val="bg1">
                    <a:lumMod val="50000"/>
                  </a:schemeClr>
                </a:solidFill>
                <a:latin typeface="Universe"/>
                <a:cs typeface="Universe"/>
              </a:rPr>
              <a:t>This page should serve as the page used after you’ve used the page that specifies your department. Use the Department specification page as something of a chapter break. When you go into a new topic, use the Department specification page as a first page. Subsequent pages should be the template of this page. Note the difference at the top.</a:t>
            </a:r>
          </a:p>
        </p:txBody>
      </p:sp>
      <p:pic>
        <p:nvPicPr>
          <p:cNvPr id="9" name="Picture 8" descr="student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60" y="614027"/>
            <a:ext cx="2548398" cy="3822601"/>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pic>
        <p:nvPicPr>
          <p:cNvPr id="10" name="Picture 9" descr="qu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631" y="2071276"/>
            <a:ext cx="3267250" cy="2365352"/>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descr="lake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7631" y="618841"/>
            <a:ext cx="1554699" cy="1308681"/>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descr="canoe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3818" y="614027"/>
            <a:ext cx="1571063" cy="132300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69776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TotalTime>
  <Words>816</Words>
  <Application>Microsoft Macintosh PowerPoint</Application>
  <PresentationFormat>On-screen Show (16:9)</PresentationFormat>
  <Paragraphs>62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BigMac</dc:creator>
  <cp:lastModifiedBy>BigMac</cp:lastModifiedBy>
  <cp:revision>32</cp:revision>
  <dcterms:created xsi:type="dcterms:W3CDTF">2013-03-06T19:41:08Z</dcterms:created>
  <dcterms:modified xsi:type="dcterms:W3CDTF">2013-03-27T18:46:12Z</dcterms:modified>
</cp:coreProperties>
</file>