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6" r:id="rId2"/>
    <p:sldId id="287" r:id="rId3"/>
    <p:sldId id="288" r:id="rId4"/>
    <p:sldId id="28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576"/>
    <a:srgbClr val="567F14"/>
    <a:srgbClr val="D09F13"/>
    <a:srgbClr val="E24828"/>
    <a:srgbClr val="FA8646"/>
    <a:srgbClr val="DB002B"/>
    <a:srgbClr val="FF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74301" autoAdjust="0"/>
  </p:normalViewPr>
  <p:slideViewPr>
    <p:cSldViewPr snapToGrid="0" snapToObjects="1">
      <p:cViewPr>
        <p:scale>
          <a:sx n="145" d="100"/>
          <a:sy n="145" d="100"/>
        </p:scale>
        <p:origin x="1448" y="-1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1F8E3-C42F-664B-A0FE-DA0335352C8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B7EB-23F9-784D-A681-8F642352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ending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3B7EB-23F9-784D-A681-8F6423521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8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ending</a:t>
            </a:r>
            <a:r>
              <a:rPr lang="en-US" baseline="0" dirty="0" smtClean="0"/>
              <a:t> page that includes a “Thank You” message, as well as room for any contact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3B7EB-23F9-784D-A681-8F6423521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an ending</a:t>
            </a:r>
            <a:r>
              <a:rPr lang="en-US" baseline="0" dirty="0" smtClean="0"/>
              <a:t> page that includes a “Thank You” message.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3B7EB-23F9-784D-A681-8F6423521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ending</a:t>
            </a:r>
            <a:r>
              <a:rPr lang="en-US" baseline="0" dirty="0" smtClean="0"/>
              <a:t> page that includes a “Thank You</a:t>
            </a:r>
            <a:r>
              <a:rPr lang="en-US" baseline="0" smtClean="0"/>
              <a:t>”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3B7EB-23F9-784D-A681-8F64235212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2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4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6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3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1059-9A35-DD4A-97B0-E12DED6C7D2D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BD2A-9E28-BF45-BF8F-FE0C765A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9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56" y="2550790"/>
            <a:ext cx="1833614" cy="1613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569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B002B"/>
                </a:solidFill>
                <a:latin typeface="B Univers 65 Bold"/>
                <a:cs typeface="B Univers 65 Bold"/>
              </a:rPr>
              <a:t>Thank You for Attending Today’s Presentation</a:t>
            </a:r>
            <a:endParaRPr lang="en-US" dirty="0">
              <a:solidFill>
                <a:srgbClr val="DB002B"/>
              </a:solidFill>
              <a:latin typeface="B Univers 65 Bold"/>
              <a:cs typeface="B Univers 65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828" y="5938988"/>
            <a:ext cx="495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Contact Information Here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(If Applicable)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Univers 55"/>
              <a:cs typeface="Univers 55"/>
            </a:endParaRPr>
          </a:p>
        </p:txBody>
      </p:sp>
    </p:spTree>
    <p:extLst>
      <p:ext uri="{BB962C8B-B14F-4D97-AF65-F5344CB8AC3E}">
        <p14:creationId xmlns:p14="http://schemas.microsoft.com/office/powerpoint/2010/main" val="974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020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B002B"/>
                </a:solidFill>
                <a:latin typeface="Univers 65 bold"/>
                <a:cs typeface="Univers 65 bold"/>
              </a:rPr>
              <a:t>Thank You for Attending Today’s Presentation</a:t>
            </a:r>
            <a:endParaRPr lang="en-US" dirty="0">
              <a:solidFill>
                <a:srgbClr val="DB002B"/>
              </a:solidFill>
              <a:latin typeface="Univers 65 bold"/>
              <a:cs typeface="Univers 65 bold"/>
            </a:endParaRPr>
          </a:p>
        </p:txBody>
      </p:sp>
    </p:spTree>
    <p:extLst>
      <p:ext uri="{BB962C8B-B14F-4D97-AF65-F5344CB8AC3E}">
        <p14:creationId xmlns:p14="http://schemas.microsoft.com/office/powerpoint/2010/main" val="12892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8620" y="4834758"/>
            <a:ext cx="433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Univers 65 bold"/>
                <a:cs typeface="Univers 65 bold"/>
              </a:rPr>
              <a:t>Thank You for Attending Today’s Presentation</a:t>
            </a:r>
            <a:endParaRPr lang="en-US" dirty="0">
              <a:solidFill>
                <a:schemeClr val="bg1"/>
              </a:solidFill>
              <a:latin typeface="Univers 65 bold"/>
              <a:cs typeface="Univers 65 bold"/>
            </a:endParaRPr>
          </a:p>
        </p:txBody>
      </p:sp>
    </p:spTree>
    <p:extLst>
      <p:ext uri="{BB962C8B-B14F-4D97-AF65-F5344CB8AC3E}">
        <p14:creationId xmlns:p14="http://schemas.microsoft.com/office/powerpoint/2010/main" val="41439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2443</TotalTime>
  <Words>86</Words>
  <Application>Microsoft Macintosh PowerPoint</Application>
  <PresentationFormat>On-screen Show (4:3)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 Univers 65 Bold</vt:lpstr>
      <vt:lpstr>Calibri</vt:lpstr>
      <vt:lpstr>Univers 55</vt:lpstr>
      <vt:lpstr>Univers 65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BigMac</dc:creator>
  <cp:lastModifiedBy>Microsoft Office User</cp:lastModifiedBy>
  <cp:revision>96</cp:revision>
  <cp:lastPrinted>2013-03-13T23:49:42Z</cp:lastPrinted>
  <dcterms:created xsi:type="dcterms:W3CDTF">2013-02-19T17:19:51Z</dcterms:created>
  <dcterms:modified xsi:type="dcterms:W3CDTF">2017-03-10T16:54:35Z</dcterms:modified>
</cp:coreProperties>
</file>