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0" r:id="rId2"/>
    <p:sldId id="258" r:id="rId3"/>
    <p:sldId id="277" r:id="rId4"/>
    <p:sldId id="27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576"/>
    <a:srgbClr val="567F14"/>
    <a:srgbClr val="D09F13"/>
    <a:srgbClr val="E24828"/>
    <a:srgbClr val="FA8646"/>
    <a:srgbClr val="DB002B"/>
    <a:srgbClr val="FF00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5206" autoAdjust="0"/>
  </p:normalViewPr>
  <p:slideViewPr>
    <p:cSldViewPr snapToGrid="0" snapToObjects="1">
      <p:cViewPr>
        <p:scale>
          <a:sx n="145" d="100"/>
          <a:sy n="145" d="100"/>
        </p:scale>
        <p:origin x="1448" y="-6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1F8E3-C42F-664B-A0FE-DA0335352C80}" type="datetimeFigureOut">
              <a:rPr lang="en-US" smtClean="0"/>
              <a:t>3/10/17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3B7EB-23F9-784D-A681-8F64235212E5}" type="slidenum">
              <a:rPr lang="en-US" smtClean="0"/>
              <a:t>‹#›</a:t>
            </a:fld>
            <a:endParaRPr lang="en-US"/>
          </a:p>
        </p:txBody>
      </p:sp>
    </p:spTree>
    <p:extLst>
      <p:ext uri="{BB962C8B-B14F-4D97-AF65-F5344CB8AC3E}">
        <p14:creationId xmlns:p14="http://schemas.microsoft.com/office/powerpoint/2010/main" val="32212044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is an opening page for short-length named departments</a:t>
            </a:r>
            <a:r>
              <a:rPr lang="en-US" baseline="0" dirty="0" smtClean="0"/>
              <a:t> that introduces topics. Please follow subtopic pages with the appropriate template.</a:t>
            </a:r>
            <a:endParaRPr lang="en-US" dirty="0" smtClean="0"/>
          </a:p>
          <a:p>
            <a:endParaRPr lang="en-US" dirty="0" smtClean="0"/>
          </a:p>
          <a:p>
            <a:r>
              <a:rPr lang="en-US" dirty="0" smtClean="0"/>
              <a:t>The</a:t>
            </a:r>
            <a:r>
              <a:rPr lang="en-US" baseline="0" dirty="0" smtClean="0"/>
              <a:t> photos on this page may be replaced with photos that are more relevant to your presentation. Consistent space between your pictures, as well as your pictures being on an “invisible grid,” will make a more </a:t>
            </a:r>
            <a:r>
              <a:rPr lang="en-US" baseline="0" dirty="0" err="1" smtClean="0"/>
              <a:t>aethestically</a:t>
            </a:r>
            <a:r>
              <a:rPr lang="en-US" baseline="0" dirty="0" smtClean="0"/>
              <a:t> pleasing, cohesive design.</a:t>
            </a:r>
          </a:p>
          <a:p>
            <a:endParaRPr lang="en-US" baseline="0" dirty="0" smtClean="0"/>
          </a:p>
          <a:p>
            <a:r>
              <a:rPr lang="en-US" baseline="0" dirty="0" smtClean="0"/>
              <a:t>Research for a reason is one of our key branding messages.</a:t>
            </a:r>
          </a:p>
          <a:p>
            <a:r>
              <a:rPr lang="en-US" baseline="0" dirty="0" smtClean="0"/>
              <a:t>You may replace “Research for a  reason.” with any of the following key branding phrases:</a:t>
            </a:r>
          </a:p>
          <a:p>
            <a:r>
              <a:rPr lang="en-US" baseline="0" dirty="0" smtClean="0"/>
              <a:t>This is our time, and we’re determined to make the most of it.</a:t>
            </a:r>
          </a:p>
          <a:p>
            <a:r>
              <a:rPr lang="en-US" baseline="0" dirty="0" smtClean="0"/>
              <a:t>We have a gift of bringing people together.</a:t>
            </a:r>
          </a:p>
          <a:p>
            <a:r>
              <a:rPr lang="en-US" baseline="0" dirty="0" smtClean="0"/>
              <a:t>We’re eager to share what we’re learning.</a:t>
            </a:r>
          </a:p>
          <a:p>
            <a:r>
              <a:rPr lang="en-US" baseline="0" dirty="0" smtClean="0"/>
              <a:t>We teach the real meaning of joie de vivre.</a:t>
            </a:r>
          </a:p>
          <a:p>
            <a:r>
              <a:rPr lang="en-US" baseline="0" dirty="0" smtClean="0"/>
              <a:t>Our </a:t>
            </a:r>
            <a:r>
              <a:rPr lang="en-US" baseline="0" dirty="0" err="1" smtClean="0"/>
              <a:t>Ragin</a:t>
            </a:r>
            <a:r>
              <a:rPr lang="en-US" baseline="0" dirty="0" smtClean="0"/>
              <a:t>’ Cajun spirit goes beyond athletics.</a:t>
            </a:r>
          </a:p>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1</a:t>
            </a:fld>
            <a:endParaRPr lang="en-US"/>
          </a:p>
        </p:txBody>
      </p:sp>
    </p:spTree>
    <p:extLst>
      <p:ext uri="{BB962C8B-B14F-4D97-AF65-F5344CB8AC3E}">
        <p14:creationId xmlns:p14="http://schemas.microsoft.com/office/powerpoint/2010/main" val="365561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is an opening page for medium-length named departments</a:t>
            </a:r>
            <a:r>
              <a:rPr lang="en-US" baseline="0" dirty="0" smtClean="0"/>
              <a:t> that introduces topics. Please follow subtopic pages with the appropriate template.</a:t>
            </a:r>
            <a:endParaRPr lang="en-US" dirty="0" smtClean="0"/>
          </a:p>
          <a:p>
            <a:endParaRPr lang="en-US" dirty="0" smtClean="0"/>
          </a:p>
          <a:p>
            <a:r>
              <a:rPr lang="en-US" dirty="0" smtClean="0"/>
              <a:t>The</a:t>
            </a:r>
            <a:r>
              <a:rPr lang="en-US" baseline="0" dirty="0" smtClean="0"/>
              <a:t> photos on this page may be replaced with photos that are more relevant to your presentation. Consistent space between your pictures, as well as your pictures being on an “invisible grid,” will make a more </a:t>
            </a:r>
            <a:r>
              <a:rPr lang="en-US" baseline="0" dirty="0" err="1" smtClean="0"/>
              <a:t>aethestically</a:t>
            </a:r>
            <a:r>
              <a:rPr lang="en-US" baseline="0" dirty="0" smtClean="0"/>
              <a:t> pleasing, cohesive design.</a:t>
            </a:r>
          </a:p>
          <a:p>
            <a:endParaRPr lang="en-US" baseline="0" dirty="0" smtClean="0"/>
          </a:p>
          <a:p>
            <a:r>
              <a:rPr lang="en-US" baseline="0" dirty="0" smtClean="0"/>
              <a:t>Research for a reason is one of our key branding messages.</a:t>
            </a:r>
          </a:p>
          <a:p>
            <a:r>
              <a:rPr lang="en-US" baseline="0" dirty="0" smtClean="0"/>
              <a:t>You may replace “Research for a  reason.” with any of the following key branding phrases:</a:t>
            </a:r>
          </a:p>
          <a:p>
            <a:r>
              <a:rPr lang="en-US" baseline="0" dirty="0" smtClean="0"/>
              <a:t>This is our time, and we’re determined to make the most of it.</a:t>
            </a:r>
          </a:p>
          <a:p>
            <a:r>
              <a:rPr lang="en-US" baseline="0" dirty="0" smtClean="0"/>
              <a:t>We have a gift of bringing people together.</a:t>
            </a:r>
          </a:p>
          <a:p>
            <a:r>
              <a:rPr lang="en-US" baseline="0" dirty="0" smtClean="0"/>
              <a:t>We’re eager to share what we’re learning.</a:t>
            </a:r>
          </a:p>
          <a:p>
            <a:r>
              <a:rPr lang="en-US" baseline="0" dirty="0" smtClean="0"/>
              <a:t>We teach the real meaning of joie de vivre.</a:t>
            </a:r>
          </a:p>
          <a:p>
            <a:r>
              <a:rPr lang="en-US" baseline="0" dirty="0" smtClean="0"/>
              <a:t>Our </a:t>
            </a:r>
            <a:r>
              <a:rPr lang="en-US" baseline="0" dirty="0" err="1" smtClean="0"/>
              <a:t>Ragin</a:t>
            </a:r>
            <a:r>
              <a:rPr lang="en-US" baseline="0" dirty="0" smtClean="0"/>
              <a:t>’ Cajun spirit goes beyond athletics.</a:t>
            </a:r>
          </a:p>
        </p:txBody>
      </p:sp>
      <p:sp>
        <p:nvSpPr>
          <p:cNvPr id="4" name="Slide Number Placeholder 3"/>
          <p:cNvSpPr>
            <a:spLocks noGrp="1"/>
          </p:cNvSpPr>
          <p:nvPr>
            <p:ph type="sldNum" sz="quarter" idx="10"/>
          </p:nvPr>
        </p:nvSpPr>
        <p:spPr/>
        <p:txBody>
          <a:bodyPr/>
          <a:lstStyle/>
          <a:p>
            <a:fld id="{E4F3B7EB-23F9-784D-A681-8F64235212E5}" type="slidenum">
              <a:rPr lang="en-US" smtClean="0"/>
              <a:t>2</a:t>
            </a:fld>
            <a:endParaRPr lang="en-US"/>
          </a:p>
        </p:txBody>
      </p:sp>
    </p:spTree>
    <p:extLst>
      <p:ext uri="{BB962C8B-B14F-4D97-AF65-F5344CB8AC3E}">
        <p14:creationId xmlns:p14="http://schemas.microsoft.com/office/powerpoint/2010/main" val="42162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is an opening page for long-length named departments</a:t>
            </a:r>
            <a:r>
              <a:rPr lang="en-US" baseline="0" dirty="0" smtClean="0"/>
              <a:t> that introduces topics. Please follow subtopic pages with the appropriate template.</a:t>
            </a:r>
            <a:endParaRPr lang="en-US" dirty="0" smtClean="0"/>
          </a:p>
          <a:p>
            <a:endParaRPr lang="en-US" dirty="0" smtClean="0"/>
          </a:p>
          <a:p>
            <a:r>
              <a:rPr lang="en-US" dirty="0" smtClean="0"/>
              <a:t>The</a:t>
            </a:r>
            <a:r>
              <a:rPr lang="en-US" baseline="0" dirty="0" smtClean="0"/>
              <a:t> photos on this page may be replaced with photos that are more relevant to your presentation. Consistent space between your pictures, as well as your pictures being on an “invisible grid,” will make a more </a:t>
            </a:r>
            <a:r>
              <a:rPr lang="en-US" baseline="0" dirty="0" err="1" smtClean="0"/>
              <a:t>aethestically</a:t>
            </a:r>
            <a:r>
              <a:rPr lang="en-US" baseline="0" dirty="0" smtClean="0"/>
              <a:t> pleasing, cohesive design.</a:t>
            </a:r>
          </a:p>
          <a:p>
            <a:endParaRPr lang="en-US" baseline="0" dirty="0" smtClean="0"/>
          </a:p>
          <a:p>
            <a:r>
              <a:rPr lang="en-US" baseline="0" dirty="0" smtClean="0"/>
              <a:t>Research for a reason is one of our key branding messages.</a:t>
            </a:r>
          </a:p>
          <a:p>
            <a:r>
              <a:rPr lang="en-US" baseline="0" dirty="0" smtClean="0"/>
              <a:t>You may replace “Research for a  reason.” with any of the following key branding phrases:</a:t>
            </a:r>
          </a:p>
          <a:p>
            <a:r>
              <a:rPr lang="en-US" baseline="0" dirty="0" smtClean="0"/>
              <a:t>This is our time, and we’re determined to make the most of it.</a:t>
            </a:r>
          </a:p>
          <a:p>
            <a:r>
              <a:rPr lang="en-US" baseline="0" dirty="0" smtClean="0"/>
              <a:t>We have a gift of bringing people together.</a:t>
            </a:r>
          </a:p>
          <a:p>
            <a:r>
              <a:rPr lang="en-US" baseline="0" dirty="0" smtClean="0"/>
              <a:t>We’re eager to share what we’re learning.</a:t>
            </a:r>
          </a:p>
          <a:p>
            <a:r>
              <a:rPr lang="en-US" baseline="0" dirty="0" smtClean="0"/>
              <a:t>We teach the real meaning of joie de vivre.</a:t>
            </a:r>
          </a:p>
          <a:p>
            <a:r>
              <a:rPr lang="en-US" baseline="0" dirty="0" smtClean="0"/>
              <a:t>Our </a:t>
            </a:r>
            <a:r>
              <a:rPr lang="en-US" baseline="0" dirty="0" err="1" smtClean="0"/>
              <a:t>Ragin</a:t>
            </a:r>
            <a:r>
              <a:rPr lang="en-US" baseline="0" dirty="0" smtClean="0"/>
              <a:t>’ Cajun spirit goes beyond athletics.</a:t>
            </a:r>
          </a:p>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3</a:t>
            </a:fld>
            <a:endParaRPr lang="en-US"/>
          </a:p>
        </p:txBody>
      </p:sp>
    </p:spTree>
    <p:extLst>
      <p:ext uri="{BB962C8B-B14F-4D97-AF65-F5344CB8AC3E}">
        <p14:creationId xmlns:p14="http://schemas.microsoft.com/office/powerpoint/2010/main" val="40318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is a subtopic page. It would follow one of the opening page. This</a:t>
            </a:r>
            <a:r>
              <a:rPr lang="en-US" baseline="0" dirty="0" smtClean="0"/>
              <a:t> page helps differentiate your main topic from subtopics. When introducing a new topic, please use an opening page template.</a:t>
            </a:r>
            <a:endParaRPr lang="en-US" dirty="0" smtClean="0"/>
          </a:p>
          <a:p>
            <a:endParaRPr lang="en-US" dirty="0" smtClean="0"/>
          </a:p>
          <a:p>
            <a:r>
              <a:rPr lang="en-US" dirty="0" smtClean="0"/>
              <a:t>The</a:t>
            </a:r>
            <a:r>
              <a:rPr lang="en-US" baseline="0" dirty="0" smtClean="0"/>
              <a:t> photos on this page may be replaced with photos that are more relevant to your presentation. Consistent space between your pictures, as well as your pictures being on an “invisible grid,” will make a more </a:t>
            </a:r>
            <a:r>
              <a:rPr lang="en-US" baseline="0" dirty="0" err="1" smtClean="0"/>
              <a:t>aethestically</a:t>
            </a:r>
            <a:r>
              <a:rPr lang="en-US" baseline="0" dirty="0" smtClean="0"/>
              <a:t> pleasing, cohesive design.</a:t>
            </a:r>
          </a:p>
          <a:p>
            <a:endParaRPr lang="en-US" baseline="0" dirty="0" smtClean="0"/>
          </a:p>
          <a:p>
            <a:r>
              <a:rPr lang="en-US" baseline="0" dirty="0" smtClean="0"/>
              <a:t>Research for a reason is one of our key branding messages.</a:t>
            </a:r>
          </a:p>
          <a:p>
            <a:r>
              <a:rPr lang="en-US" baseline="0" dirty="0" smtClean="0"/>
              <a:t>You may replace “Research for a  reason.” with any of the following key branding phrases:</a:t>
            </a:r>
          </a:p>
          <a:p>
            <a:r>
              <a:rPr lang="en-US" baseline="0" dirty="0" smtClean="0"/>
              <a:t>This is our time, and we’re determined to make the most of it.</a:t>
            </a:r>
          </a:p>
          <a:p>
            <a:r>
              <a:rPr lang="en-US" baseline="0" dirty="0" smtClean="0"/>
              <a:t>We have a gift of bringing people together.</a:t>
            </a:r>
          </a:p>
          <a:p>
            <a:r>
              <a:rPr lang="en-US" baseline="0" dirty="0" smtClean="0"/>
              <a:t>We’re eager to share what we’re learning.</a:t>
            </a:r>
          </a:p>
          <a:p>
            <a:r>
              <a:rPr lang="en-US" baseline="0" dirty="0" smtClean="0"/>
              <a:t>We teach the real meaning of joie de vivre.</a:t>
            </a:r>
          </a:p>
          <a:p>
            <a:r>
              <a:rPr lang="en-US" baseline="0" dirty="0" smtClean="0"/>
              <a:t>Our </a:t>
            </a:r>
            <a:r>
              <a:rPr lang="en-US" baseline="0" dirty="0" err="1" smtClean="0"/>
              <a:t>Ragin</a:t>
            </a:r>
            <a:r>
              <a:rPr lang="en-US" baseline="0" dirty="0" smtClean="0"/>
              <a:t>’ Cajun spirit goes beyond athletics.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F3B7EB-23F9-784D-A681-8F64235212E5}" type="slidenum">
              <a:rPr lang="en-US" smtClean="0"/>
              <a:t>4</a:t>
            </a:fld>
            <a:endParaRPr lang="en-US"/>
          </a:p>
        </p:txBody>
      </p:sp>
    </p:spTree>
    <p:extLst>
      <p:ext uri="{BB962C8B-B14F-4D97-AF65-F5344CB8AC3E}">
        <p14:creationId xmlns:p14="http://schemas.microsoft.com/office/powerpoint/2010/main" val="4077273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931059-9A35-DD4A-97B0-E12DED6C7D2D}" type="datetimeFigureOut">
              <a:rPr lang="en-US" smtClean="0"/>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1816647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31059-9A35-DD4A-97B0-E12DED6C7D2D}" type="datetimeFigureOut">
              <a:rPr lang="en-US" smtClean="0"/>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150981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31059-9A35-DD4A-97B0-E12DED6C7D2D}" type="datetimeFigureOut">
              <a:rPr lang="en-US" smtClean="0"/>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38624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31059-9A35-DD4A-97B0-E12DED6C7D2D}" type="datetimeFigureOut">
              <a:rPr lang="en-US" smtClean="0"/>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2013161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931059-9A35-DD4A-97B0-E12DED6C7D2D}" type="datetimeFigureOut">
              <a:rPr lang="en-US" smtClean="0"/>
              <a:t>3/10/17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26156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931059-9A35-DD4A-97B0-E12DED6C7D2D}" type="datetimeFigureOut">
              <a:rPr lang="en-US" smtClean="0"/>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406951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931059-9A35-DD4A-97B0-E12DED6C7D2D}" type="datetimeFigureOut">
              <a:rPr lang="en-US" smtClean="0"/>
              <a:t>3/10/17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159055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931059-9A35-DD4A-97B0-E12DED6C7D2D}" type="datetimeFigureOut">
              <a:rPr lang="en-US" smtClean="0"/>
              <a:t>3/10/17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1472130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31059-9A35-DD4A-97B0-E12DED6C7D2D}" type="datetimeFigureOut">
              <a:rPr lang="en-US" smtClean="0"/>
              <a:t>3/10/17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311891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31059-9A35-DD4A-97B0-E12DED6C7D2D}" type="datetimeFigureOut">
              <a:rPr lang="en-US" smtClean="0"/>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2433775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931059-9A35-DD4A-97B0-E12DED6C7D2D}" type="datetimeFigureOut">
              <a:rPr lang="en-US" smtClean="0"/>
              <a:t>3/10/17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E8BD2A-9E28-BF45-BF8F-FE0C765AFC0F}" type="slidenum">
              <a:rPr lang="en-US" smtClean="0"/>
              <a:t>‹#›</a:t>
            </a:fld>
            <a:endParaRPr lang="en-US"/>
          </a:p>
        </p:txBody>
      </p:sp>
    </p:spTree>
    <p:extLst>
      <p:ext uri="{BB962C8B-B14F-4D97-AF65-F5344CB8AC3E}">
        <p14:creationId xmlns:p14="http://schemas.microsoft.com/office/powerpoint/2010/main" val="27568111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31059-9A35-DD4A-97B0-E12DED6C7D2D}" type="datetimeFigureOut">
              <a:rPr lang="en-US" smtClean="0"/>
              <a:t>3/10/17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8BD2A-9E28-BF45-BF8F-FE0C765AFC0F}" type="slidenum">
              <a:rPr lang="en-US" smtClean="0"/>
              <a:t>‹#›</a:t>
            </a:fld>
            <a:endParaRPr lang="en-US"/>
          </a:p>
        </p:txBody>
      </p:sp>
    </p:spTree>
    <p:extLst>
      <p:ext uri="{BB962C8B-B14F-4D97-AF65-F5344CB8AC3E}">
        <p14:creationId xmlns:p14="http://schemas.microsoft.com/office/powerpoint/2010/main" val="375739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 y="0"/>
            <a:ext cx="9143024" cy="6858000"/>
          </a:xfrm>
          <a:prstGeom prst="rect">
            <a:avLst/>
          </a:prstGeom>
        </p:spPr>
      </p:pic>
      <p:sp>
        <p:nvSpPr>
          <p:cNvPr id="6" name="TextBox 5"/>
          <p:cNvSpPr txBox="1"/>
          <p:nvPr/>
        </p:nvSpPr>
        <p:spPr>
          <a:xfrm>
            <a:off x="161316" y="6490515"/>
            <a:ext cx="4130676" cy="261610"/>
          </a:xfrm>
          <a:prstGeom prst="rect">
            <a:avLst/>
          </a:prstGeom>
          <a:noFill/>
        </p:spPr>
        <p:txBody>
          <a:bodyPr wrap="square" rtlCol="0">
            <a:spAutoFit/>
          </a:bodyPr>
          <a:lstStyle/>
          <a:p>
            <a:r>
              <a:rPr lang="en-US" sz="1100" dirty="0" smtClean="0">
                <a:solidFill>
                  <a:schemeClr val="bg1">
                    <a:lumMod val="75000"/>
                  </a:schemeClr>
                </a:solidFill>
                <a:latin typeface="Palatino"/>
                <a:cs typeface="Palatino"/>
              </a:rPr>
              <a:t>Research for a reason.</a:t>
            </a:r>
            <a:endParaRPr lang="en-US" sz="1100" dirty="0">
              <a:solidFill>
                <a:schemeClr val="bg1">
                  <a:lumMod val="75000"/>
                </a:schemeClr>
              </a:solidFill>
              <a:latin typeface="Palatino"/>
              <a:cs typeface="Palatino"/>
            </a:endParaRPr>
          </a:p>
        </p:txBody>
      </p:sp>
      <p:sp>
        <p:nvSpPr>
          <p:cNvPr id="7" name="TextBox 6"/>
          <p:cNvSpPr txBox="1"/>
          <p:nvPr/>
        </p:nvSpPr>
        <p:spPr>
          <a:xfrm>
            <a:off x="161316" y="15874"/>
            <a:ext cx="166923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SHORT NAMES HERE</a:t>
            </a:r>
            <a:endParaRPr lang="en-US" sz="1100" dirty="0">
              <a:solidFill>
                <a:schemeClr val="bg1"/>
              </a:solidFill>
              <a:latin typeface="Palatino"/>
              <a:cs typeface="Palatino"/>
            </a:endParaRPr>
          </a:p>
        </p:txBody>
      </p:sp>
      <p:sp>
        <p:nvSpPr>
          <p:cNvPr id="11" name="Title 1"/>
          <p:cNvSpPr>
            <a:spLocks noGrp="1"/>
          </p:cNvSpPr>
          <p:nvPr>
            <p:ph type="title"/>
          </p:nvPr>
        </p:nvSpPr>
        <p:spPr>
          <a:xfrm>
            <a:off x="422929" y="584207"/>
            <a:ext cx="2585059" cy="558800"/>
          </a:xfrm>
        </p:spPr>
        <p:txBody>
          <a:bodyPr>
            <a:noAutofit/>
          </a:bodyPr>
          <a:lstStyle/>
          <a:p>
            <a:pPr algn="l"/>
            <a:r>
              <a:rPr lang="en-US" sz="2400" dirty="0" smtClean="0">
                <a:solidFill>
                  <a:srgbClr val="DB002B"/>
                </a:solidFill>
                <a:latin typeface="B Univers 65 Bold"/>
                <a:cs typeface="B Univers 65 Bold"/>
              </a:rPr>
              <a:t>Your Heading</a:t>
            </a:r>
            <a:r>
              <a:rPr lang="en-US" sz="2500" dirty="0" smtClean="0">
                <a:solidFill>
                  <a:srgbClr val="DB002B"/>
                </a:solidFill>
                <a:latin typeface="B Univers 65 Bold"/>
                <a:cs typeface="B Univers 65 Bold"/>
              </a:rPr>
              <a:t/>
            </a:r>
            <a:br>
              <a:rPr lang="en-US" sz="2500" dirty="0" smtClean="0">
                <a:solidFill>
                  <a:srgbClr val="DB002B"/>
                </a:solidFill>
                <a:latin typeface="B Univers 65 Bold"/>
                <a:cs typeface="B Univers 65 Bold"/>
              </a:rPr>
            </a:br>
            <a:r>
              <a:rPr lang="en-US" sz="1600" dirty="0" smtClean="0">
                <a:solidFill>
                  <a:schemeClr val="bg1">
                    <a:lumMod val="50000"/>
                  </a:schemeClr>
                </a:solidFill>
                <a:latin typeface="Univers 55"/>
                <a:cs typeface="Univers 55"/>
              </a:rPr>
              <a:t>Your Subheading</a:t>
            </a:r>
            <a:endParaRPr lang="en-US" sz="1600" dirty="0">
              <a:solidFill>
                <a:schemeClr val="bg1">
                  <a:lumMod val="50000"/>
                </a:schemeClr>
              </a:solidFill>
              <a:latin typeface="Univers 55"/>
              <a:cs typeface="Univers 55"/>
            </a:endParaRPr>
          </a:p>
        </p:txBody>
      </p:sp>
      <p:sp>
        <p:nvSpPr>
          <p:cNvPr id="12" name="Content Placeholder 2"/>
          <p:cNvSpPr txBox="1">
            <a:spLocks/>
          </p:cNvSpPr>
          <p:nvPr/>
        </p:nvSpPr>
        <p:spPr>
          <a:xfrm>
            <a:off x="602587" y="1275527"/>
            <a:ext cx="3689405" cy="11115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400" dirty="0" err="1" smtClean="0">
                <a:solidFill>
                  <a:schemeClr val="bg1">
                    <a:lumMod val="50000"/>
                  </a:schemeClr>
                </a:solidFill>
                <a:latin typeface="Universe"/>
                <a:cs typeface="Universe"/>
              </a:rPr>
              <a:t>Rit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inullam</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evel</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ilibus</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volorup</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tassit</a:t>
            </a:r>
            <a:r>
              <a:rPr lang="en-US" sz="1400" dirty="0" smtClean="0">
                <a:solidFill>
                  <a:schemeClr val="bg1">
                    <a:lumMod val="50000"/>
                  </a:schemeClr>
                </a:solidFill>
                <a:latin typeface="Universe"/>
                <a:cs typeface="Universe"/>
              </a:rPr>
              <a:t> as vent </a:t>
            </a:r>
            <a:r>
              <a:rPr lang="en-US" sz="1400" dirty="0" err="1" smtClean="0">
                <a:solidFill>
                  <a:schemeClr val="bg1">
                    <a:lumMod val="50000"/>
                  </a:schemeClr>
                </a:solidFill>
                <a:latin typeface="Universe"/>
                <a:cs typeface="Universe"/>
              </a:rPr>
              <a:t>omni</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ratet</a:t>
            </a:r>
            <a:r>
              <a:rPr lang="en-US" sz="1400" dirty="0" smtClean="0">
                <a:solidFill>
                  <a:schemeClr val="bg1">
                    <a:lumMod val="50000"/>
                  </a:schemeClr>
                </a:solidFill>
                <a:latin typeface="Universe"/>
                <a:cs typeface="Universe"/>
              </a:rPr>
              <a:t>  de et </a:t>
            </a:r>
            <a:r>
              <a:rPr lang="en-US" sz="1400" dirty="0" err="1" smtClean="0">
                <a:solidFill>
                  <a:schemeClr val="bg1">
                    <a:lumMod val="50000"/>
                  </a:schemeClr>
                </a:solidFill>
                <a:latin typeface="Universe"/>
                <a:cs typeface="Universe"/>
              </a:rPr>
              <a:t>ut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ommo</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odit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accullant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essust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exero</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volupta</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tectioribus</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sed</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magnam</a:t>
            </a:r>
            <a:r>
              <a:rPr lang="en-US" sz="1400" dirty="0" smtClean="0">
                <a:solidFill>
                  <a:schemeClr val="bg1">
                    <a:lumMod val="50000"/>
                  </a:schemeClr>
                </a:solidFill>
                <a:latin typeface="Universe"/>
                <a:cs typeface="Universe"/>
              </a:rPr>
              <a:t> et od et </a:t>
            </a:r>
            <a:r>
              <a:rPr lang="en-US" sz="1400" dirty="0" err="1" smtClean="0">
                <a:solidFill>
                  <a:schemeClr val="bg1">
                    <a:lumMod val="50000"/>
                  </a:schemeClr>
                </a:solidFill>
                <a:latin typeface="Universe"/>
                <a:cs typeface="Universe"/>
              </a:rPr>
              <a:t>que</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veror</a:t>
            </a:r>
            <a:r>
              <a:rPr lang="en-US" sz="1400" dirty="0" smtClean="0">
                <a:solidFill>
                  <a:schemeClr val="bg1">
                    <a:lumMod val="50000"/>
                  </a:schemeClr>
                </a:solidFill>
                <a:latin typeface="Universe"/>
                <a:cs typeface="Universe"/>
              </a:rPr>
              <a:t>.</a:t>
            </a:r>
          </a:p>
          <a:p>
            <a:pPr marL="0" indent="0">
              <a:lnSpc>
                <a:spcPct val="120000"/>
              </a:lnSpc>
              <a:buFont typeface="Arial"/>
              <a:buNone/>
            </a:pPr>
            <a:endParaRPr lang="en-US" sz="1400" dirty="0" smtClean="0">
              <a:solidFill>
                <a:schemeClr val="bg1">
                  <a:lumMod val="50000"/>
                </a:schemeClr>
              </a:solidFill>
              <a:latin typeface="Universe"/>
              <a:cs typeface="Universe"/>
            </a:endParaRPr>
          </a:p>
        </p:txBody>
      </p:sp>
      <p:pic>
        <p:nvPicPr>
          <p:cNvPr id="2" name="Picture 1" descr="VO0T878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716" y="0"/>
            <a:ext cx="4008243" cy="6012364"/>
          </a:xfrm>
          <a:prstGeom prst="rect">
            <a:avLst/>
          </a:prstGeom>
        </p:spPr>
      </p:pic>
      <p:pic>
        <p:nvPicPr>
          <p:cNvPr id="3" name="Picture 2" descr="athleticcomplex0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61372"/>
            <a:ext cx="4438045" cy="2950992"/>
          </a:xfrm>
          <a:prstGeom prst="rect">
            <a:avLst/>
          </a:prstGeom>
        </p:spPr>
      </p:pic>
    </p:spTree>
    <p:extLst>
      <p:ext uri="{BB962C8B-B14F-4D97-AF65-F5344CB8AC3E}">
        <p14:creationId xmlns:p14="http://schemas.microsoft.com/office/powerpoint/2010/main" val="3915836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 y="0"/>
            <a:ext cx="9143024" cy="6858000"/>
          </a:xfrm>
          <a:prstGeom prst="rect">
            <a:avLst/>
          </a:prstGeom>
        </p:spPr>
      </p:pic>
      <p:sp>
        <p:nvSpPr>
          <p:cNvPr id="2" name="Title 1"/>
          <p:cNvSpPr>
            <a:spLocks noGrp="1"/>
          </p:cNvSpPr>
          <p:nvPr>
            <p:ph type="title"/>
          </p:nvPr>
        </p:nvSpPr>
        <p:spPr>
          <a:xfrm>
            <a:off x="422929" y="584207"/>
            <a:ext cx="2585059" cy="558800"/>
          </a:xfrm>
        </p:spPr>
        <p:txBody>
          <a:bodyPr>
            <a:noAutofit/>
          </a:bodyPr>
          <a:lstStyle/>
          <a:p>
            <a:pPr algn="l"/>
            <a:r>
              <a:rPr lang="en-US" sz="2400" dirty="0" smtClean="0">
                <a:solidFill>
                  <a:srgbClr val="DB002B"/>
                </a:solidFill>
                <a:latin typeface="B Univers 65 Bold"/>
                <a:cs typeface="B Univers 65 Bold"/>
              </a:rPr>
              <a:t>Your Heading</a:t>
            </a:r>
            <a:r>
              <a:rPr lang="en-US" sz="2500" dirty="0" smtClean="0">
                <a:solidFill>
                  <a:srgbClr val="DB002B"/>
                </a:solidFill>
                <a:latin typeface="B Univers 65 Bold"/>
                <a:cs typeface="B Univers 65 Bold"/>
              </a:rPr>
              <a:t/>
            </a:r>
            <a:br>
              <a:rPr lang="en-US" sz="2500" dirty="0" smtClean="0">
                <a:solidFill>
                  <a:srgbClr val="DB002B"/>
                </a:solidFill>
                <a:latin typeface="B Univers 65 Bold"/>
                <a:cs typeface="B Univers 65 Bold"/>
              </a:rPr>
            </a:br>
            <a:r>
              <a:rPr lang="en-US" sz="1600" dirty="0" smtClean="0">
                <a:solidFill>
                  <a:schemeClr val="bg1">
                    <a:lumMod val="50000"/>
                  </a:schemeClr>
                </a:solidFill>
                <a:latin typeface="Univers 55"/>
                <a:cs typeface="Univers 55"/>
              </a:rPr>
              <a:t>Your Subheading</a:t>
            </a:r>
            <a:endParaRPr lang="en-US" sz="1600" dirty="0">
              <a:solidFill>
                <a:schemeClr val="bg1">
                  <a:lumMod val="50000"/>
                </a:schemeClr>
              </a:solidFill>
              <a:latin typeface="Univers 55"/>
              <a:cs typeface="Univers 55"/>
            </a:endParaRPr>
          </a:p>
        </p:txBody>
      </p:sp>
      <p:sp>
        <p:nvSpPr>
          <p:cNvPr id="3" name="Content Placeholder 2"/>
          <p:cNvSpPr>
            <a:spLocks noGrp="1"/>
          </p:cNvSpPr>
          <p:nvPr>
            <p:ph idx="1"/>
          </p:nvPr>
        </p:nvSpPr>
        <p:spPr>
          <a:xfrm>
            <a:off x="602587" y="1275527"/>
            <a:ext cx="4173852" cy="1111574"/>
          </a:xfrm>
        </p:spPr>
        <p:txBody>
          <a:bodyPr>
            <a:noAutofit/>
          </a:bodyPr>
          <a:lstStyle/>
          <a:p>
            <a:pPr marL="0" indent="0">
              <a:lnSpc>
                <a:spcPct val="120000"/>
              </a:lnSpc>
              <a:buNone/>
            </a:pPr>
            <a:r>
              <a:rPr lang="en-US" sz="1400" dirty="0" err="1" smtClean="0">
                <a:solidFill>
                  <a:schemeClr val="bg1">
                    <a:lumMod val="50000"/>
                  </a:schemeClr>
                </a:solidFill>
                <a:latin typeface="Universe"/>
                <a:cs typeface="Universe"/>
              </a:rPr>
              <a:t>Rit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inullam</a:t>
            </a:r>
            <a:r>
              <a:rPr lang="en-US" sz="1400" dirty="0" smtClean="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evel</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ilibus</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volorup</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tassit</a:t>
            </a:r>
            <a:r>
              <a:rPr lang="en-US" sz="1400" dirty="0">
                <a:solidFill>
                  <a:schemeClr val="bg1">
                    <a:lumMod val="50000"/>
                  </a:schemeClr>
                </a:solidFill>
                <a:latin typeface="Universe"/>
                <a:cs typeface="Universe"/>
              </a:rPr>
              <a:t> as vent </a:t>
            </a:r>
            <a:r>
              <a:rPr lang="en-US" sz="1400" dirty="0" err="1">
                <a:solidFill>
                  <a:schemeClr val="bg1">
                    <a:lumMod val="50000"/>
                  </a:schemeClr>
                </a:solidFill>
                <a:latin typeface="Universe"/>
                <a:cs typeface="Universe"/>
              </a:rPr>
              <a:t>omni</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ratet</a:t>
            </a:r>
            <a:r>
              <a:rPr lang="en-US" sz="1400" dirty="0">
                <a:solidFill>
                  <a:schemeClr val="bg1">
                    <a:lumMod val="50000"/>
                  </a:schemeClr>
                </a:solidFill>
                <a:latin typeface="Universe"/>
                <a:cs typeface="Universe"/>
              </a:rPr>
              <a:t> </a:t>
            </a:r>
            <a:r>
              <a:rPr lang="en-US" sz="1400" dirty="0" smtClean="0">
                <a:solidFill>
                  <a:schemeClr val="bg1">
                    <a:lumMod val="50000"/>
                  </a:schemeClr>
                </a:solidFill>
                <a:latin typeface="Universe"/>
                <a:cs typeface="Universe"/>
              </a:rPr>
              <a:t> de </a:t>
            </a:r>
            <a:r>
              <a:rPr lang="en-US" sz="1400" dirty="0">
                <a:solidFill>
                  <a:schemeClr val="bg1">
                    <a:lumMod val="50000"/>
                  </a:schemeClr>
                </a:solidFill>
                <a:latin typeface="Universe"/>
                <a:cs typeface="Universe"/>
              </a:rPr>
              <a:t>et </a:t>
            </a:r>
            <a:r>
              <a:rPr lang="en-US" sz="1400" dirty="0" err="1">
                <a:solidFill>
                  <a:schemeClr val="bg1">
                    <a:lumMod val="50000"/>
                  </a:schemeClr>
                </a:solidFill>
                <a:latin typeface="Universe"/>
                <a:cs typeface="Universe"/>
              </a:rPr>
              <a:t>ut</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ommo</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odit</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accullant</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essust</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exero</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volupta</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tectioribus</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sed</a:t>
            </a:r>
            <a:r>
              <a:rPr lang="en-US" sz="1400" dirty="0">
                <a:solidFill>
                  <a:schemeClr val="bg1">
                    <a:lumMod val="50000"/>
                  </a:schemeClr>
                </a:solidFill>
                <a:latin typeface="Universe"/>
                <a:cs typeface="Universe"/>
              </a:rPr>
              <a:t> </a:t>
            </a:r>
            <a:r>
              <a:rPr lang="en-US" sz="1400" dirty="0" err="1">
                <a:solidFill>
                  <a:schemeClr val="bg1">
                    <a:lumMod val="50000"/>
                  </a:schemeClr>
                </a:solidFill>
                <a:latin typeface="Universe"/>
                <a:cs typeface="Universe"/>
              </a:rPr>
              <a:t>magnam</a:t>
            </a:r>
            <a:r>
              <a:rPr lang="en-US" sz="1400" dirty="0">
                <a:solidFill>
                  <a:schemeClr val="bg1">
                    <a:lumMod val="50000"/>
                  </a:schemeClr>
                </a:solidFill>
                <a:latin typeface="Universe"/>
                <a:cs typeface="Universe"/>
              </a:rPr>
              <a:t> et od et </a:t>
            </a:r>
            <a:r>
              <a:rPr lang="en-US" sz="1400" dirty="0" err="1">
                <a:solidFill>
                  <a:schemeClr val="bg1">
                    <a:lumMod val="50000"/>
                  </a:schemeClr>
                </a:solidFill>
                <a:latin typeface="Universe"/>
                <a:cs typeface="Universe"/>
              </a:rPr>
              <a:t>que</a:t>
            </a:r>
            <a:r>
              <a:rPr lang="en-US" sz="1400" dirty="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veror</a:t>
            </a:r>
            <a:r>
              <a:rPr lang="en-US" sz="1400" dirty="0" smtClean="0">
                <a:solidFill>
                  <a:schemeClr val="bg1">
                    <a:lumMod val="50000"/>
                  </a:schemeClr>
                </a:solidFill>
                <a:latin typeface="Universe"/>
                <a:cs typeface="Universe"/>
              </a:rPr>
              <a:t>.</a:t>
            </a:r>
          </a:p>
          <a:p>
            <a:pPr marL="0" indent="0">
              <a:lnSpc>
                <a:spcPct val="120000"/>
              </a:lnSpc>
              <a:buNone/>
            </a:pPr>
            <a:endParaRPr lang="en-US" sz="1400" dirty="0" smtClean="0">
              <a:solidFill>
                <a:schemeClr val="bg1">
                  <a:lumMod val="50000"/>
                </a:schemeClr>
              </a:solidFill>
              <a:latin typeface="Universe"/>
              <a:cs typeface="Universe"/>
            </a:endParaRPr>
          </a:p>
        </p:txBody>
      </p:sp>
      <p:sp>
        <p:nvSpPr>
          <p:cNvPr id="7" name="TextBox 6"/>
          <p:cNvSpPr txBox="1"/>
          <p:nvPr/>
        </p:nvSpPr>
        <p:spPr>
          <a:xfrm>
            <a:off x="161316" y="6490515"/>
            <a:ext cx="4130676" cy="261610"/>
          </a:xfrm>
          <a:prstGeom prst="rect">
            <a:avLst/>
          </a:prstGeom>
          <a:noFill/>
        </p:spPr>
        <p:txBody>
          <a:bodyPr wrap="square" rtlCol="0">
            <a:spAutoFit/>
          </a:bodyPr>
          <a:lstStyle/>
          <a:p>
            <a:r>
              <a:rPr lang="en-US" sz="1100" dirty="0" smtClean="0">
                <a:solidFill>
                  <a:schemeClr val="bg1">
                    <a:lumMod val="75000"/>
                  </a:schemeClr>
                </a:solidFill>
                <a:latin typeface="Palatino"/>
                <a:cs typeface="Palatino"/>
              </a:rPr>
              <a:t>Research for a reason.</a:t>
            </a:r>
            <a:endParaRPr lang="en-US" sz="1100" dirty="0">
              <a:solidFill>
                <a:schemeClr val="bg1">
                  <a:lumMod val="75000"/>
                </a:schemeClr>
              </a:solidFill>
              <a:latin typeface="Palatino"/>
              <a:cs typeface="Palatino"/>
            </a:endParaRPr>
          </a:p>
        </p:txBody>
      </p:sp>
      <p:sp>
        <p:nvSpPr>
          <p:cNvPr id="13" name="TextBox 12"/>
          <p:cNvSpPr txBox="1"/>
          <p:nvPr/>
        </p:nvSpPr>
        <p:spPr>
          <a:xfrm>
            <a:off x="161316" y="15874"/>
            <a:ext cx="2585059" cy="261610"/>
          </a:xfrm>
          <a:prstGeom prst="rect">
            <a:avLst/>
          </a:prstGeom>
          <a:noFill/>
        </p:spPr>
        <p:txBody>
          <a:bodyPr wrap="square" rtlCol="0">
            <a:spAutoFit/>
          </a:bodyPr>
          <a:lstStyle/>
          <a:p>
            <a:pPr algn="ctr"/>
            <a:r>
              <a:rPr lang="en-US" sz="1100" dirty="0" smtClean="0">
                <a:solidFill>
                  <a:schemeClr val="bg1"/>
                </a:solidFill>
                <a:latin typeface="Palatino"/>
                <a:cs typeface="Palatino"/>
              </a:rPr>
              <a:t>MEDIUM NAMED DEPARTMENTS</a:t>
            </a:r>
            <a:endParaRPr lang="en-US" sz="1100" dirty="0">
              <a:solidFill>
                <a:schemeClr val="bg1"/>
              </a:solidFill>
              <a:latin typeface="Palatino"/>
              <a:cs typeface="Palatino"/>
            </a:endParaRPr>
          </a:p>
        </p:txBody>
      </p:sp>
      <p:pic>
        <p:nvPicPr>
          <p:cNvPr id="8" name="Picture 7" descr="qu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145" y="3478056"/>
            <a:ext cx="3605265" cy="2610061"/>
          </a:xfrm>
          <a:prstGeom prst="rect">
            <a:avLst/>
          </a:prstGeom>
          <a:ln>
            <a:solidFill>
              <a:schemeClr val="tx1"/>
            </a:solidFill>
          </a:ln>
          <a:effectLst>
            <a:outerShdw blurRad="50800" dist="38100" dir="2700000" algn="tl" rotWithShape="0">
              <a:prstClr val="black">
                <a:alpha val="40000"/>
              </a:prstClr>
            </a:outerShdw>
          </a:effectLst>
        </p:spPr>
      </p:pic>
      <p:pic>
        <p:nvPicPr>
          <p:cNvPr id="11" name="Picture 10" descr="by lak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2717" y="508313"/>
            <a:ext cx="1860693" cy="279104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descr="lake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2594" y="1990671"/>
            <a:ext cx="1554699" cy="1308681"/>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descr="canoe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6230" y="508313"/>
            <a:ext cx="1571063" cy="132300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069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 y="0"/>
            <a:ext cx="9143024" cy="6858000"/>
          </a:xfrm>
          <a:prstGeom prst="rect">
            <a:avLst/>
          </a:prstGeom>
        </p:spPr>
      </p:pic>
      <p:sp>
        <p:nvSpPr>
          <p:cNvPr id="6" name="TextBox 5"/>
          <p:cNvSpPr txBox="1"/>
          <p:nvPr/>
        </p:nvSpPr>
        <p:spPr>
          <a:xfrm>
            <a:off x="161316" y="6490515"/>
            <a:ext cx="4130676" cy="261610"/>
          </a:xfrm>
          <a:prstGeom prst="rect">
            <a:avLst/>
          </a:prstGeom>
          <a:noFill/>
        </p:spPr>
        <p:txBody>
          <a:bodyPr wrap="square" rtlCol="0">
            <a:spAutoFit/>
          </a:bodyPr>
          <a:lstStyle/>
          <a:p>
            <a:r>
              <a:rPr lang="en-US" sz="1100" dirty="0" smtClean="0">
                <a:solidFill>
                  <a:schemeClr val="bg1">
                    <a:lumMod val="75000"/>
                  </a:schemeClr>
                </a:solidFill>
                <a:latin typeface="Palatino"/>
                <a:cs typeface="Palatino"/>
              </a:rPr>
              <a:t>Research for a reason.</a:t>
            </a:r>
            <a:endParaRPr lang="en-US" sz="1100" dirty="0">
              <a:solidFill>
                <a:schemeClr val="bg1">
                  <a:lumMod val="75000"/>
                </a:schemeClr>
              </a:solidFill>
              <a:latin typeface="Palatino"/>
              <a:cs typeface="Palatino"/>
            </a:endParaRPr>
          </a:p>
        </p:txBody>
      </p:sp>
      <p:sp>
        <p:nvSpPr>
          <p:cNvPr id="7" name="TextBox 6"/>
          <p:cNvSpPr txBox="1"/>
          <p:nvPr/>
        </p:nvSpPr>
        <p:spPr>
          <a:xfrm>
            <a:off x="161316" y="15874"/>
            <a:ext cx="3762546" cy="261610"/>
          </a:xfrm>
          <a:prstGeom prst="rect">
            <a:avLst/>
          </a:prstGeom>
          <a:noFill/>
        </p:spPr>
        <p:txBody>
          <a:bodyPr wrap="square" rtlCol="0">
            <a:spAutoFit/>
          </a:bodyPr>
          <a:lstStyle/>
          <a:p>
            <a:pPr algn="ctr"/>
            <a:r>
              <a:rPr lang="en-US" sz="1100" dirty="0" smtClean="0">
                <a:solidFill>
                  <a:schemeClr val="bg1"/>
                </a:solidFill>
                <a:latin typeface="Palatino"/>
                <a:cs typeface="Palatino"/>
              </a:rPr>
              <a:t>THIS TITLE IS FOR THOSE WITH LONG NAMES</a:t>
            </a:r>
            <a:endParaRPr lang="en-US" sz="1100" dirty="0">
              <a:solidFill>
                <a:schemeClr val="bg1"/>
              </a:solidFill>
              <a:latin typeface="Palatino"/>
              <a:cs typeface="Palatino"/>
            </a:endParaRPr>
          </a:p>
        </p:txBody>
      </p:sp>
      <p:sp>
        <p:nvSpPr>
          <p:cNvPr id="10" name="Title 1"/>
          <p:cNvSpPr>
            <a:spLocks noGrp="1"/>
          </p:cNvSpPr>
          <p:nvPr>
            <p:ph type="title"/>
          </p:nvPr>
        </p:nvSpPr>
        <p:spPr>
          <a:xfrm>
            <a:off x="422929" y="584207"/>
            <a:ext cx="2585059" cy="558800"/>
          </a:xfrm>
        </p:spPr>
        <p:txBody>
          <a:bodyPr>
            <a:noAutofit/>
          </a:bodyPr>
          <a:lstStyle/>
          <a:p>
            <a:pPr algn="l"/>
            <a:r>
              <a:rPr lang="en-US" sz="2400" dirty="0" smtClean="0">
                <a:solidFill>
                  <a:srgbClr val="DB002B"/>
                </a:solidFill>
                <a:latin typeface="B Univers 65 Bold"/>
                <a:cs typeface="B Univers 65 Bold"/>
              </a:rPr>
              <a:t>Your Heading</a:t>
            </a:r>
            <a:r>
              <a:rPr lang="en-US" sz="2500" dirty="0" smtClean="0">
                <a:solidFill>
                  <a:srgbClr val="DB002B"/>
                </a:solidFill>
                <a:latin typeface="B Univers 65 Bold"/>
                <a:cs typeface="B Univers 65 Bold"/>
              </a:rPr>
              <a:t/>
            </a:r>
            <a:br>
              <a:rPr lang="en-US" sz="2500" dirty="0" smtClean="0">
                <a:solidFill>
                  <a:srgbClr val="DB002B"/>
                </a:solidFill>
                <a:latin typeface="B Univers 65 Bold"/>
                <a:cs typeface="B Univers 65 Bold"/>
              </a:rPr>
            </a:br>
            <a:r>
              <a:rPr lang="en-US" sz="1600" dirty="0" smtClean="0">
                <a:solidFill>
                  <a:schemeClr val="bg1">
                    <a:lumMod val="50000"/>
                  </a:schemeClr>
                </a:solidFill>
                <a:latin typeface="Univers 55"/>
                <a:cs typeface="Univers 55"/>
              </a:rPr>
              <a:t>Your Subheading</a:t>
            </a:r>
            <a:endParaRPr lang="en-US" sz="1600" dirty="0">
              <a:solidFill>
                <a:schemeClr val="bg1">
                  <a:lumMod val="50000"/>
                </a:schemeClr>
              </a:solidFill>
              <a:latin typeface="Univers 55"/>
              <a:cs typeface="Univers 55"/>
            </a:endParaRPr>
          </a:p>
        </p:txBody>
      </p:sp>
      <p:sp>
        <p:nvSpPr>
          <p:cNvPr id="11" name="Content Placeholder 2"/>
          <p:cNvSpPr txBox="1">
            <a:spLocks/>
          </p:cNvSpPr>
          <p:nvPr/>
        </p:nvSpPr>
        <p:spPr>
          <a:xfrm>
            <a:off x="602587" y="1275527"/>
            <a:ext cx="3809228" cy="11115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400" dirty="0" err="1" smtClean="0">
                <a:solidFill>
                  <a:schemeClr val="bg1">
                    <a:lumMod val="50000"/>
                  </a:schemeClr>
                </a:solidFill>
                <a:latin typeface="Universe"/>
                <a:cs typeface="Universe"/>
              </a:rPr>
              <a:t>Rit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inullam</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evel</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ilibus</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volorup</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tassit</a:t>
            </a:r>
            <a:r>
              <a:rPr lang="en-US" sz="1400" dirty="0" smtClean="0">
                <a:solidFill>
                  <a:schemeClr val="bg1">
                    <a:lumMod val="50000"/>
                  </a:schemeClr>
                </a:solidFill>
                <a:latin typeface="Universe"/>
                <a:cs typeface="Universe"/>
              </a:rPr>
              <a:t> as vent </a:t>
            </a:r>
            <a:r>
              <a:rPr lang="en-US" sz="1400" dirty="0" err="1" smtClean="0">
                <a:solidFill>
                  <a:schemeClr val="bg1">
                    <a:lumMod val="50000"/>
                  </a:schemeClr>
                </a:solidFill>
                <a:latin typeface="Universe"/>
                <a:cs typeface="Universe"/>
              </a:rPr>
              <a:t>omni</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ratet</a:t>
            </a:r>
            <a:r>
              <a:rPr lang="en-US" sz="1400" dirty="0" smtClean="0">
                <a:solidFill>
                  <a:schemeClr val="bg1">
                    <a:lumMod val="50000"/>
                  </a:schemeClr>
                </a:solidFill>
                <a:latin typeface="Universe"/>
                <a:cs typeface="Universe"/>
              </a:rPr>
              <a:t>  de et </a:t>
            </a:r>
            <a:r>
              <a:rPr lang="en-US" sz="1400" dirty="0" err="1" smtClean="0">
                <a:solidFill>
                  <a:schemeClr val="bg1">
                    <a:lumMod val="50000"/>
                  </a:schemeClr>
                </a:solidFill>
                <a:latin typeface="Universe"/>
                <a:cs typeface="Universe"/>
              </a:rPr>
              <a:t>ut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ommo</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odit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accullant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essust</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exero</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volupta</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tectioribus</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sed</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magnam</a:t>
            </a:r>
            <a:r>
              <a:rPr lang="en-US" sz="1400" dirty="0" smtClean="0">
                <a:solidFill>
                  <a:schemeClr val="bg1">
                    <a:lumMod val="50000"/>
                  </a:schemeClr>
                </a:solidFill>
                <a:latin typeface="Universe"/>
                <a:cs typeface="Universe"/>
              </a:rPr>
              <a:t> et od et </a:t>
            </a:r>
            <a:r>
              <a:rPr lang="en-US" sz="1400" dirty="0" err="1" smtClean="0">
                <a:solidFill>
                  <a:schemeClr val="bg1">
                    <a:lumMod val="50000"/>
                  </a:schemeClr>
                </a:solidFill>
                <a:latin typeface="Universe"/>
                <a:cs typeface="Universe"/>
              </a:rPr>
              <a:t>que</a:t>
            </a:r>
            <a:r>
              <a:rPr lang="en-US" sz="1400" dirty="0" smtClean="0">
                <a:solidFill>
                  <a:schemeClr val="bg1">
                    <a:lumMod val="50000"/>
                  </a:schemeClr>
                </a:solidFill>
                <a:latin typeface="Universe"/>
                <a:cs typeface="Universe"/>
              </a:rPr>
              <a:t> </a:t>
            </a:r>
            <a:r>
              <a:rPr lang="en-US" sz="1400" dirty="0" err="1" smtClean="0">
                <a:solidFill>
                  <a:schemeClr val="bg1">
                    <a:lumMod val="50000"/>
                  </a:schemeClr>
                </a:solidFill>
                <a:latin typeface="Universe"/>
                <a:cs typeface="Universe"/>
              </a:rPr>
              <a:t>veror</a:t>
            </a:r>
            <a:r>
              <a:rPr lang="en-US" sz="1400" dirty="0" smtClean="0">
                <a:solidFill>
                  <a:schemeClr val="bg1">
                    <a:lumMod val="50000"/>
                  </a:schemeClr>
                </a:solidFill>
                <a:latin typeface="Universe"/>
                <a:cs typeface="Universe"/>
              </a:rPr>
              <a:t>.</a:t>
            </a:r>
          </a:p>
          <a:p>
            <a:pPr marL="0" indent="0">
              <a:lnSpc>
                <a:spcPct val="120000"/>
              </a:lnSpc>
              <a:buFont typeface="Arial"/>
              <a:buNone/>
            </a:pPr>
            <a:endParaRPr lang="en-US" sz="1400" dirty="0" smtClean="0">
              <a:solidFill>
                <a:schemeClr val="bg1">
                  <a:lumMod val="50000"/>
                </a:schemeClr>
              </a:solidFill>
              <a:latin typeface="Universe"/>
              <a:cs typeface="Universe"/>
            </a:endParaRPr>
          </a:p>
        </p:txBody>
      </p:sp>
      <p:pic>
        <p:nvPicPr>
          <p:cNvPr id="12" name="Picture 11" descr="VO0T878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3716" y="0"/>
            <a:ext cx="4008243" cy="6012364"/>
          </a:xfrm>
          <a:prstGeom prst="rect">
            <a:avLst/>
          </a:prstGeom>
        </p:spPr>
      </p:pic>
      <p:pic>
        <p:nvPicPr>
          <p:cNvPr id="13" name="Picture 12" descr="athleticcomplex08.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61372"/>
            <a:ext cx="4438045" cy="2950992"/>
          </a:xfrm>
          <a:prstGeom prst="rect">
            <a:avLst/>
          </a:prstGeom>
        </p:spPr>
      </p:pic>
    </p:spTree>
    <p:extLst>
      <p:ext uri="{BB962C8B-B14F-4D97-AF65-F5344CB8AC3E}">
        <p14:creationId xmlns:p14="http://schemas.microsoft.com/office/powerpoint/2010/main" val="3126334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 y="0"/>
            <a:ext cx="9143024" cy="6858000"/>
          </a:xfrm>
          <a:prstGeom prst="rect">
            <a:avLst/>
          </a:prstGeom>
        </p:spPr>
      </p:pic>
      <p:sp>
        <p:nvSpPr>
          <p:cNvPr id="5" name="Title 1"/>
          <p:cNvSpPr>
            <a:spLocks noGrp="1"/>
          </p:cNvSpPr>
          <p:nvPr>
            <p:ph type="title"/>
          </p:nvPr>
        </p:nvSpPr>
        <p:spPr>
          <a:xfrm>
            <a:off x="422929" y="584207"/>
            <a:ext cx="2585059" cy="558800"/>
          </a:xfrm>
        </p:spPr>
        <p:txBody>
          <a:bodyPr>
            <a:noAutofit/>
          </a:bodyPr>
          <a:lstStyle/>
          <a:p>
            <a:pPr algn="l"/>
            <a:r>
              <a:rPr lang="en-US" sz="2400" dirty="0" smtClean="0">
                <a:solidFill>
                  <a:srgbClr val="DB002B"/>
                </a:solidFill>
                <a:latin typeface="B Univers 65 Bold"/>
                <a:cs typeface="B Univers 65 Bold"/>
              </a:rPr>
              <a:t>Your Heading</a:t>
            </a:r>
            <a:br>
              <a:rPr lang="en-US" sz="2400" dirty="0" smtClean="0">
                <a:solidFill>
                  <a:srgbClr val="DB002B"/>
                </a:solidFill>
                <a:latin typeface="B Univers 65 Bold"/>
                <a:cs typeface="B Univers 65 Bold"/>
              </a:rPr>
            </a:br>
            <a:r>
              <a:rPr lang="en-US" sz="1600" dirty="0" smtClean="0">
                <a:solidFill>
                  <a:schemeClr val="bg1">
                    <a:lumMod val="50000"/>
                  </a:schemeClr>
                </a:solidFill>
                <a:latin typeface="Univers 55"/>
                <a:cs typeface="Univers 55"/>
              </a:rPr>
              <a:t>Your Subheading</a:t>
            </a:r>
            <a:endParaRPr lang="en-US" sz="1600" dirty="0">
              <a:solidFill>
                <a:schemeClr val="bg1">
                  <a:lumMod val="50000"/>
                </a:schemeClr>
              </a:solidFill>
              <a:latin typeface="Univers 55"/>
              <a:cs typeface="Univers 55"/>
            </a:endParaRPr>
          </a:p>
        </p:txBody>
      </p:sp>
      <p:sp>
        <p:nvSpPr>
          <p:cNvPr id="6" name="Content Placeholder 2"/>
          <p:cNvSpPr>
            <a:spLocks noGrp="1"/>
          </p:cNvSpPr>
          <p:nvPr>
            <p:ph idx="1"/>
          </p:nvPr>
        </p:nvSpPr>
        <p:spPr>
          <a:xfrm>
            <a:off x="602587" y="1275527"/>
            <a:ext cx="4173852" cy="1111574"/>
          </a:xfrm>
        </p:spPr>
        <p:txBody>
          <a:bodyPr>
            <a:noAutofit/>
          </a:bodyPr>
          <a:lstStyle/>
          <a:p>
            <a:pPr marL="0" indent="0">
              <a:lnSpc>
                <a:spcPct val="120000"/>
              </a:lnSpc>
              <a:buNone/>
            </a:pPr>
            <a:r>
              <a:rPr lang="en-US" sz="1400" dirty="0" smtClean="0">
                <a:solidFill>
                  <a:schemeClr val="bg1">
                    <a:lumMod val="50000"/>
                  </a:schemeClr>
                </a:solidFill>
                <a:latin typeface="Universe"/>
                <a:cs typeface="Universe"/>
              </a:rPr>
              <a:t>This page should serve as the page used after you’ve used the page that specifies your department. Use the Department specification page as something of a chapter break. When you go into a new topic, use the Department specification page as a first page. Subsequent pages should be the template of this page. Note the difference at the top.</a:t>
            </a:r>
          </a:p>
          <a:p>
            <a:pPr marL="0" indent="0">
              <a:lnSpc>
                <a:spcPct val="120000"/>
              </a:lnSpc>
              <a:buNone/>
            </a:pPr>
            <a:endParaRPr lang="en-US" sz="1400" dirty="0" smtClean="0">
              <a:solidFill>
                <a:schemeClr val="bg1">
                  <a:lumMod val="50000"/>
                </a:schemeClr>
              </a:solidFill>
              <a:latin typeface="Universe"/>
              <a:cs typeface="Universe"/>
            </a:endParaRPr>
          </a:p>
        </p:txBody>
      </p:sp>
      <p:sp>
        <p:nvSpPr>
          <p:cNvPr id="7" name="TextBox 6"/>
          <p:cNvSpPr txBox="1"/>
          <p:nvPr/>
        </p:nvSpPr>
        <p:spPr>
          <a:xfrm>
            <a:off x="161316" y="6490515"/>
            <a:ext cx="4130676" cy="261610"/>
          </a:xfrm>
          <a:prstGeom prst="rect">
            <a:avLst/>
          </a:prstGeom>
          <a:noFill/>
        </p:spPr>
        <p:txBody>
          <a:bodyPr wrap="square" rtlCol="0">
            <a:spAutoFit/>
          </a:bodyPr>
          <a:lstStyle/>
          <a:p>
            <a:r>
              <a:rPr lang="en-US" sz="1100" dirty="0" smtClean="0">
                <a:solidFill>
                  <a:schemeClr val="bg1">
                    <a:lumMod val="75000"/>
                  </a:schemeClr>
                </a:solidFill>
                <a:latin typeface="Palatino"/>
                <a:cs typeface="Palatino"/>
              </a:rPr>
              <a:t>Research for a reason.</a:t>
            </a:r>
            <a:endParaRPr lang="en-US" sz="1100" dirty="0">
              <a:solidFill>
                <a:schemeClr val="bg1">
                  <a:lumMod val="75000"/>
                </a:schemeClr>
              </a:solidFill>
              <a:latin typeface="Palatino"/>
              <a:cs typeface="Palatino"/>
            </a:endParaRPr>
          </a:p>
        </p:txBody>
      </p:sp>
      <p:pic>
        <p:nvPicPr>
          <p:cNvPr id="12" name="Picture 11" descr="qu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145" y="3478056"/>
            <a:ext cx="3605265" cy="2610061"/>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descr="by lak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2717" y="508313"/>
            <a:ext cx="1860693" cy="2791040"/>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descr="lake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2594" y="1990671"/>
            <a:ext cx="1554699" cy="1308681"/>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descr="canoe2.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6230" y="508313"/>
            <a:ext cx="1571063" cy="132300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73295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2510</TotalTime>
  <Words>811</Words>
  <Application>Microsoft Macintosh PowerPoint</Application>
  <PresentationFormat>On-screen Show (4:3)</PresentationFormat>
  <Paragraphs>63</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B Univers 65 Bold</vt:lpstr>
      <vt:lpstr>Calibri</vt:lpstr>
      <vt:lpstr>Palatino</vt:lpstr>
      <vt:lpstr>Univers 55</vt:lpstr>
      <vt:lpstr>Universe</vt:lpstr>
      <vt:lpstr>Arial</vt:lpstr>
      <vt:lpstr>Office Theme</vt:lpstr>
      <vt:lpstr>Your Heading Your Subheading</vt:lpstr>
      <vt:lpstr>Your Heading Your Subheading</vt:lpstr>
      <vt:lpstr>Your Heading Your Subheading</vt:lpstr>
      <vt:lpstr>Your Heading Your Subheading</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BigMac</dc:creator>
  <cp:lastModifiedBy>Microsoft Office User</cp:lastModifiedBy>
  <cp:revision>98</cp:revision>
  <cp:lastPrinted>2013-03-13T23:49:42Z</cp:lastPrinted>
  <dcterms:created xsi:type="dcterms:W3CDTF">2013-02-19T17:19:51Z</dcterms:created>
  <dcterms:modified xsi:type="dcterms:W3CDTF">2017-03-10T16:55:26Z</dcterms:modified>
</cp:coreProperties>
</file>